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xml" ContentType="application/vnd.openxmlformats-officedocument.presentationml.notesSlide+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45"/>
  </p:notesMasterIdLst>
  <p:sldIdLst>
    <p:sldId id="256" r:id="rId2"/>
    <p:sldId id="278" r:id="rId3"/>
    <p:sldId id="260" r:id="rId4"/>
    <p:sldId id="267" r:id="rId5"/>
    <p:sldId id="258" r:id="rId6"/>
    <p:sldId id="277" r:id="rId7"/>
    <p:sldId id="280" r:id="rId8"/>
    <p:sldId id="261" r:id="rId9"/>
    <p:sldId id="269" r:id="rId10"/>
    <p:sldId id="268" r:id="rId11"/>
    <p:sldId id="270" r:id="rId12"/>
    <p:sldId id="265" r:id="rId13"/>
    <p:sldId id="266" r:id="rId14"/>
    <p:sldId id="301" r:id="rId15"/>
    <p:sldId id="302" r:id="rId16"/>
    <p:sldId id="279" r:id="rId17"/>
    <p:sldId id="271" r:id="rId18"/>
    <p:sldId id="272" r:id="rId19"/>
    <p:sldId id="273" r:id="rId20"/>
    <p:sldId id="274" r:id="rId21"/>
    <p:sldId id="275" r:id="rId22"/>
    <p:sldId id="291" r:id="rId23"/>
    <p:sldId id="259" r:id="rId24"/>
    <p:sldId id="296" r:id="rId25"/>
    <p:sldId id="276" r:id="rId26"/>
    <p:sldId id="292" r:id="rId27"/>
    <p:sldId id="293" r:id="rId28"/>
    <p:sldId id="294" r:id="rId29"/>
    <p:sldId id="283" r:id="rId30"/>
    <p:sldId id="281" r:id="rId31"/>
    <p:sldId id="284" r:id="rId32"/>
    <p:sldId id="285" r:id="rId33"/>
    <p:sldId id="286" r:id="rId34"/>
    <p:sldId id="287" r:id="rId35"/>
    <p:sldId id="289" r:id="rId36"/>
    <p:sldId id="288" r:id="rId37"/>
    <p:sldId id="290" r:id="rId38"/>
    <p:sldId id="295" r:id="rId39"/>
    <p:sldId id="298" r:id="rId40"/>
    <p:sldId id="299" r:id="rId41"/>
    <p:sldId id="300" r:id="rId42"/>
    <p:sldId id="303" r:id="rId43"/>
    <p:sldId id="304"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26E311-A7C8-B935-CF0B-9D357155F4B0}" v="217" dt="2024-07-18T19:54:45.867"/>
    <p1510:client id="{716894C8-7DD6-3F1C-E5D6-72575394D399}" v="460" dt="2024-07-19T16:21:05.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3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Calibrating%20depo%20vo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Calibrating%20depo%20vol.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Calibrating%20depo%20vol.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https://studentsloyola-my.sharepoint.com/personal/amtimin_loyola_edu/Documents/pH%20vs%20time%202.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ttps://studentsloyola-my.sharepoint.com/personal/amtimin_loyola_edu/Documents/pH%20vs%20time.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pH%20vs%20Acid&amp;Base.xlsx" TargetMode="External"/><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new%20pH%20vs%20Acid&amp;Base.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oleObject" Target="https://studentsloyola-my.sharepoint.com/personal/amtimin_loyola_edu/Documents/new%20pH%20vs%20Acid&amp;Base.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Testing calibration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Data</c:v>
          </c:tx>
          <c:spPr>
            <a:ln w="38100" cap="rnd">
              <a:noFill/>
              <a:round/>
            </a:ln>
            <a:effectLst/>
          </c:spPr>
          <c:marker>
            <c:symbol val="circle"/>
            <c:size val="5"/>
            <c:spPr>
              <a:solidFill>
                <a:schemeClr val="accent1"/>
              </a:solidFill>
              <a:ln w="9525">
                <a:solidFill>
                  <a:schemeClr val="accent1"/>
                </a:solidFill>
              </a:ln>
              <a:effectLst/>
            </c:spPr>
          </c:marker>
          <c:xVal>
            <c:numRef>
              <c:f>Sheet1!$A$29:$A$33</c:f>
              <c:numCache>
                <c:formatCode>General</c:formatCode>
                <c:ptCount val="5"/>
                <c:pt idx="0">
                  <c:v>0.5</c:v>
                </c:pt>
                <c:pt idx="1">
                  <c:v>2</c:v>
                </c:pt>
                <c:pt idx="2">
                  <c:v>2</c:v>
                </c:pt>
                <c:pt idx="3">
                  <c:v>0.1</c:v>
                </c:pt>
                <c:pt idx="4">
                  <c:v>1</c:v>
                </c:pt>
              </c:numCache>
            </c:numRef>
          </c:xVal>
          <c:yVal>
            <c:numRef>
              <c:f>Sheet1!$B$29:$B$33</c:f>
              <c:numCache>
                <c:formatCode>General</c:formatCode>
                <c:ptCount val="5"/>
                <c:pt idx="0">
                  <c:v>0.46</c:v>
                </c:pt>
                <c:pt idx="1">
                  <c:v>1.94</c:v>
                </c:pt>
                <c:pt idx="2">
                  <c:v>2.0449999999999999</c:v>
                </c:pt>
                <c:pt idx="3">
                  <c:v>0.13300000000000001</c:v>
                </c:pt>
                <c:pt idx="4">
                  <c:v>1.052</c:v>
                </c:pt>
              </c:numCache>
            </c:numRef>
          </c:yVal>
          <c:smooth val="0"/>
          <c:extLst>
            <c:ext xmlns:c16="http://schemas.microsoft.com/office/drawing/2014/chart" uri="{C3380CC4-5D6E-409C-BE32-E72D297353CC}">
              <c16:uniqueId val="{00000000-1514-BE4E-84C8-1EF2B967F2CC}"/>
            </c:ext>
          </c:extLst>
        </c:ser>
        <c:ser>
          <c:idx val="1"/>
          <c:order val="1"/>
          <c:tx>
            <c:v>Reference</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Sheet1!$D$2:$D$4</c:f>
              <c:numCache>
                <c:formatCode>General</c:formatCode>
                <c:ptCount val="3"/>
                <c:pt idx="0">
                  <c:v>0</c:v>
                </c:pt>
                <c:pt idx="1">
                  <c:v>1</c:v>
                </c:pt>
                <c:pt idx="2">
                  <c:v>2</c:v>
                </c:pt>
              </c:numCache>
            </c:numRef>
          </c:xVal>
          <c:yVal>
            <c:numRef>
              <c:f>Sheet1!$E$2:$E$4</c:f>
              <c:numCache>
                <c:formatCode>General</c:formatCode>
                <c:ptCount val="3"/>
                <c:pt idx="0">
                  <c:v>0</c:v>
                </c:pt>
                <c:pt idx="1">
                  <c:v>1</c:v>
                </c:pt>
                <c:pt idx="2">
                  <c:v>2</c:v>
                </c:pt>
              </c:numCache>
            </c:numRef>
          </c:yVal>
          <c:smooth val="0"/>
          <c:extLst>
            <c:ext xmlns:c16="http://schemas.microsoft.com/office/drawing/2014/chart" uri="{C3380CC4-5D6E-409C-BE32-E72D297353CC}">
              <c16:uniqueId val="{00000002-1514-BE4E-84C8-1EF2B967F2CC}"/>
            </c:ext>
          </c:extLst>
        </c:ser>
        <c:dLbls>
          <c:showLegendKey val="0"/>
          <c:showVal val="0"/>
          <c:showCatName val="0"/>
          <c:showSerName val="0"/>
          <c:showPercent val="0"/>
          <c:showBubbleSize val="0"/>
        </c:dLbls>
        <c:axId val="922637839"/>
        <c:axId val="1430342784"/>
      </c:scatterChart>
      <c:valAx>
        <c:axId val="9226378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a:t>
                </a:r>
                <a:r>
                  <a:rPr lang="en-US" baseline="0"/>
                  <a:t> values (mL)</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342784"/>
        <c:crosses val="autoZero"/>
        <c:crossBetween val="midCat"/>
      </c:valAx>
      <c:valAx>
        <c:axId val="143034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Measured values</a:t>
                </a:r>
                <a:r>
                  <a:rPr lang="en-US" baseline="0"/>
                  <a:t> (mL)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263783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Difference in calibrations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Initial calibration</c:v>
          </c:tx>
          <c:spPr>
            <a:ln w="38100" cap="rnd">
              <a:noFill/>
              <a:round/>
            </a:ln>
            <a:effectLst/>
          </c:spPr>
          <c:marker>
            <c:symbol val="circle"/>
            <c:size val="5"/>
            <c:spPr>
              <a:solidFill>
                <a:schemeClr val="tx2">
                  <a:lumMod val="50000"/>
                  <a:lumOff val="50000"/>
                </a:schemeClr>
              </a:solidFill>
              <a:ln w="9525">
                <a:solidFill>
                  <a:schemeClr val="tx2">
                    <a:lumMod val="50000"/>
                    <a:lumOff val="50000"/>
                  </a:schemeClr>
                </a:solidFill>
              </a:ln>
              <a:effectLst/>
            </c:spPr>
          </c:marker>
          <c:trendline>
            <c:spPr>
              <a:ln w="19050" cap="rnd">
                <a:solidFill>
                  <a:schemeClr val="tx2">
                    <a:lumMod val="50000"/>
                    <a:lumOff val="50000"/>
                  </a:schemeClr>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Sheet1!$L$2:$L$8</c:f>
              <c:numCache>
                <c:formatCode>General</c:formatCode>
                <c:ptCount val="7"/>
                <c:pt idx="0">
                  <c:v>0</c:v>
                </c:pt>
                <c:pt idx="1">
                  <c:v>8.1000000000000003E-2</c:v>
                </c:pt>
                <c:pt idx="2">
                  <c:v>0.20899999999999999</c:v>
                </c:pt>
                <c:pt idx="3">
                  <c:v>0.312</c:v>
                </c:pt>
                <c:pt idx="5">
                  <c:v>0.499</c:v>
                </c:pt>
                <c:pt idx="6">
                  <c:v>0.59</c:v>
                </c:pt>
              </c:numCache>
            </c:numRef>
          </c:xVal>
          <c:yVal>
            <c:numRef>
              <c:f>Sheet1!$M$2:$M$8</c:f>
              <c:numCache>
                <c:formatCode>General</c:formatCode>
                <c:ptCount val="7"/>
                <c:pt idx="0">
                  <c:v>-281</c:v>
                </c:pt>
                <c:pt idx="1">
                  <c:v>-171</c:v>
                </c:pt>
                <c:pt idx="2">
                  <c:v>-59</c:v>
                </c:pt>
                <c:pt idx="3">
                  <c:v>16</c:v>
                </c:pt>
                <c:pt idx="5">
                  <c:v>170</c:v>
                </c:pt>
                <c:pt idx="6">
                  <c:v>240</c:v>
                </c:pt>
              </c:numCache>
            </c:numRef>
          </c:yVal>
          <c:smooth val="0"/>
          <c:extLst>
            <c:ext xmlns:c16="http://schemas.microsoft.com/office/drawing/2014/chart" uri="{C3380CC4-5D6E-409C-BE32-E72D297353CC}">
              <c16:uniqueId val="{00000001-8E0D-D640-89FA-CEA6821E71E4}"/>
            </c:ext>
          </c:extLst>
        </c:ser>
        <c:ser>
          <c:idx val="2"/>
          <c:order val="1"/>
          <c:tx>
            <c:v>Outlier data point</c:v>
          </c:tx>
          <c:spPr>
            <a:ln w="25400" cap="rnd">
              <a:noFill/>
              <a:round/>
            </a:ln>
            <a:effectLst/>
          </c:spPr>
          <c:marker>
            <c:symbol val="circle"/>
            <c:size val="5"/>
            <c:spPr>
              <a:solidFill>
                <a:schemeClr val="tx2">
                  <a:lumMod val="50000"/>
                  <a:lumOff val="50000"/>
                </a:schemeClr>
              </a:solidFill>
              <a:ln w="12700">
                <a:solidFill>
                  <a:schemeClr val="tx1">
                    <a:lumMod val="95000"/>
                    <a:lumOff val="5000"/>
                  </a:schemeClr>
                </a:solidFill>
              </a:ln>
              <a:effectLst/>
            </c:spPr>
          </c:marker>
          <c:xVal>
            <c:numRef>
              <c:f>Sheet1!$N$6</c:f>
              <c:numCache>
                <c:formatCode>General</c:formatCode>
                <c:ptCount val="1"/>
                <c:pt idx="0">
                  <c:v>0.42699999999999999</c:v>
                </c:pt>
              </c:numCache>
            </c:numRef>
          </c:xVal>
          <c:yVal>
            <c:numRef>
              <c:f>Sheet1!$O$6</c:f>
              <c:numCache>
                <c:formatCode>General</c:formatCode>
                <c:ptCount val="1"/>
                <c:pt idx="0">
                  <c:v>170</c:v>
                </c:pt>
              </c:numCache>
            </c:numRef>
          </c:yVal>
          <c:smooth val="0"/>
          <c:extLst>
            <c:ext xmlns:c16="http://schemas.microsoft.com/office/drawing/2014/chart" uri="{C3380CC4-5D6E-409C-BE32-E72D297353CC}">
              <c16:uniqueId val="{00000002-8E0D-D640-89FA-CEA6821E71E4}"/>
            </c:ext>
          </c:extLst>
        </c:ser>
        <c:ser>
          <c:idx val="1"/>
          <c:order val="2"/>
          <c:tx>
            <c:v>Final calibration</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1"/>
            <c:trendlineLbl>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Sheet1!$P$2:$P$8</c:f>
              <c:numCache>
                <c:formatCode>General</c:formatCode>
                <c:ptCount val="7"/>
                <c:pt idx="0">
                  <c:v>0</c:v>
                </c:pt>
                <c:pt idx="1">
                  <c:v>8.1000000000000003E-2</c:v>
                </c:pt>
                <c:pt idx="2">
                  <c:v>0.20899999999999999</c:v>
                </c:pt>
                <c:pt idx="3">
                  <c:v>0.312</c:v>
                </c:pt>
                <c:pt idx="4">
                  <c:v>0.42699999999999999</c:v>
                </c:pt>
                <c:pt idx="5">
                  <c:v>0.499</c:v>
                </c:pt>
                <c:pt idx="6">
                  <c:v>0.59</c:v>
                </c:pt>
              </c:numCache>
            </c:numRef>
          </c:xVal>
          <c:yVal>
            <c:numRef>
              <c:f>Sheet1!$Q$2:$Q$8</c:f>
              <c:numCache>
                <c:formatCode>General</c:formatCode>
                <c:ptCount val="7"/>
                <c:pt idx="0">
                  <c:v>-73</c:v>
                </c:pt>
                <c:pt idx="1">
                  <c:v>67</c:v>
                </c:pt>
                <c:pt idx="2">
                  <c:v>157</c:v>
                </c:pt>
                <c:pt idx="3">
                  <c:v>232</c:v>
                </c:pt>
                <c:pt idx="4">
                  <c:v>313</c:v>
                </c:pt>
                <c:pt idx="5">
                  <c:v>390</c:v>
                </c:pt>
                <c:pt idx="6">
                  <c:v>474</c:v>
                </c:pt>
              </c:numCache>
            </c:numRef>
          </c:yVal>
          <c:smooth val="0"/>
          <c:extLst>
            <c:ext xmlns:c16="http://schemas.microsoft.com/office/drawing/2014/chart" uri="{C3380CC4-5D6E-409C-BE32-E72D297353CC}">
              <c16:uniqueId val="{00000004-8E0D-D640-89FA-CEA6821E71E4}"/>
            </c:ext>
          </c:extLst>
        </c:ser>
        <c:dLbls>
          <c:showLegendKey val="0"/>
          <c:showVal val="0"/>
          <c:showCatName val="0"/>
          <c:showSerName val="0"/>
          <c:showPercent val="0"/>
          <c:showBubbleSize val="0"/>
        </c:dLbls>
        <c:axId val="1212568896"/>
        <c:axId val="185112239"/>
      </c:scatterChart>
      <c:valAx>
        <c:axId val="12125688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Volume  (mL)</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112239"/>
        <c:crosses val="autoZero"/>
        <c:crossBetween val="midCat"/>
      </c:valAx>
      <c:valAx>
        <c:axId val="1851122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Motor position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256889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Testing calibration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Data</c:v>
          </c:tx>
          <c:spPr>
            <a:ln w="38100" cap="rnd">
              <a:noFill/>
              <a:round/>
            </a:ln>
            <a:effectLst/>
          </c:spPr>
          <c:marker>
            <c:symbol val="circle"/>
            <c:size val="5"/>
            <c:spPr>
              <a:solidFill>
                <a:schemeClr val="accent1"/>
              </a:solidFill>
              <a:ln w="9525">
                <a:solidFill>
                  <a:schemeClr val="accent1"/>
                </a:solidFill>
              </a:ln>
              <a:effectLst/>
            </c:spPr>
          </c:marker>
          <c:xVal>
            <c:numRef>
              <c:f>Sheet1!$A$29:$A$33</c:f>
              <c:numCache>
                <c:formatCode>General</c:formatCode>
                <c:ptCount val="5"/>
                <c:pt idx="0">
                  <c:v>0.5</c:v>
                </c:pt>
                <c:pt idx="1">
                  <c:v>2</c:v>
                </c:pt>
                <c:pt idx="2">
                  <c:v>2</c:v>
                </c:pt>
                <c:pt idx="3">
                  <c:v>0.1</c:v>
                </c:pt>
                <c:pt idx="4">
                  <c:v>1</c:v>
                </c:pt>
              </c:numCache>
            </c:numRef>
          </c:xVal>
          <c:yVal>
            <c:numRef>
              <c:f>Sheet1!$B$29:$B$33</c:f>
              <c:numCache>
                <c:formatCode>General</c:formatCode>
                <c:ptCount val="5"/>
                <c:pt idx="0">
                  <c:v>0.46</c:v>
                </c:pt>
                <c:pt idx="1">
                  <c:v>1.94</c:v>
                </c:pt>
                <c:pt idx="2">
                  <c:v>2.0449999999999999</c:v>
                </c:pt>
                <c:pt idx="3">
                  <c:v>0.13300000000000001</c:v>
                </c:pt>
                <c:pt idx="4">
                  <c:v>1.052</c:v>
                </c:pt>
              </c:numCache>
            </c:numRef>
          </c:yVal>
          <c:smooth val="0"/>
          <c:extLst>
            <c:ext xmlns:c16="http://schemas.microsoft.com/office/drawing/2014/chart" uri="{C3380CC4-5D6E-409C-BE32-E72D297353CC}">
              <c16:uniqueId val="{00000000-BB0E-CA41-8D04-A4B4F95CE94E}"/>
            </c:ext>
          </c:extLst>
        </c:ser>
        <c:ser>
          <c:idx val="1"/>
          <c:order val="1"/>
          <c:tx>
            <c:v>Reference</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dispRSqr val="0"/>
            <c:dispEq val="0"/>
          </c:trendline>
          <c:xVal>
            <c:numRef>
              <c:f>Sheet1!$D$2:$D$4</c:f>
              <c:numCache>
                <c:formatCode>General</c:formatCode>
                <c:ptCount val="3"/>
                <c:pt idx="0">
                  <c:v>0</c:v>
                </c:pt>
                <c:pt idx="1">
                  <c:v>1</c:v>
                </c:pt>
                <c:pt idx="2">
                  <c:v>2</c:v>
                </c:pt>
              </c:numCache>
            </c:numRef>
          </c:xVal>
          <c:yVal>
            <c:numRef>
              <c:f>Sheet1!$E$2:$E$4</c:f>
              <c:numCache>
                <c:formatCode>General</c:formatCode>
                <c:ptCount val="3"/>
                <c:pt idx="0">
                  <c:v>0</c:v>
                </c:pt>
                <c:pt idx="1">
                  <c:v>1</c:v>
                </c:pt>
                <c:pt idx="2">
                  <c:v>2</c:v>
                </c:pt>
              </c:numCache>
            </c:numRef>
          </c:yVal>
          <c:smooth val="0"/>
          <c:extLst>
            <c:ext xmlns:c16="http://schemas.microsoft.com/office/drawing/2014/chart" uri="{C3380CC4-5D6E-409C-BE32-E72D297353CC}">
              <c16:uniqueId val="{00000002-BB0E-CA41-8D04-A4B4F95CE94E}"/>
            </c:ext>
          </c:extLst>
        </c:ser>
        <c:dLbls>
          <c:showLegendKey val="0"/>
          <c:showVal val="0"/>
          <c:showCatName val="0"/>
          <c:showSerName val="0"/>
          <c:showPercent val="0"/>
          <c:showBubbleSize val="0"/>
        </c:dLbls>
        <c:axId val="922637839"/>
        <c:axId val="1430342784"/>
      </c:scatterChart>
      <c:valAx>
        <c:axId val="92263783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a:t>
                </a:r>
                <a:r>
                  <a:rPr lang="en-US" baseline="0"/>
                  <a:t> values (mL)</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0342784"/>
        <c:crosses val="autoZero"/>
        <c:crossBetween val="midCat"/>
      </c:valAx>
      <c:valAx>
        <c:axId val="1430342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Measured values</a:t>
                </a:r>
                <a:r>
                  <a:rPr lang="en-US" baseline="0"/>
                  <a:t> (mL)</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2263783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Change in pH over</a:t>
            </a:r>
            <a:r>
              <a:rPr lang="en-US" baseline="0"/>
              <a:t> longer period of time</a:t>
            </a:r>
            <a:endParaRPr lang="en-US"/>
          </a:p>
        </c:rich>
      </c:tx>
      <c:overlay val="0"/>
      <c:spPr>
        <a:noFill/>
        <a:ln>
          <a:noFill/>
        </a:ln>
        <a:effectLst/>
      </c:spPr>
    </c:title>
    <c:autoTitleDeleted val="0"/>
    <c:plotArea>
      <c:layout/>
      <c:scatterChart>
        <c:scatterStyle val="lineMarker"/>
        <c:varyColors val="0"/>
        <c:ser>
          <c:idx val="0"/>
          <c:order val="0"/>
          <c:spPr>
            <a:ln w="38100" cap="rnd">
              <a:noFill/>
              <a:round/>
            </a:ln>
            <a:effectLst/>
          </c:spPr>
          <c:marker>
            <c:symbol val="circle"/>
            <c:size val="3"/>
            <c:spPr>
              <a:solidFill>
                <a:schemeClr val="accent1"/>
              </a:solidFill>
              <a:ln w="9525">
                <a:noFill/>
              </a:ln>
              <a:effectLst/>
            </c:spPr>
          </c:marker>
          <c:xVal>
            <c:numRef>
              <c:f>'[pH vs time 2.xlsx]2'!$B$1:$B$1013</c:f>
              <c:numCache>
                <c:formatCode>General</c:formatCode>
                <c:ptCount val="101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pt idx="980">
                  <c:v>2659</c:v>
                </c:pt>
                <c:pt idx="981">
                  <c:v>2660</c:v>
                </c:pt>
                <c:pt idx="982">
                  <c:v>2661</c:v>
                </c:pt>
                <c:pt idx="983">
                  <c:v>2662</c:v>
                </c:pt>
                <c:pt idx="984">
                  <c:v>2663</c:v>
                </c:pt>
                <c:pt idx="985">
                  <c:v>2664</c:v>
                </c:pt>
                <c:pt idx="986">
                  <c:v>2665</c:v>
                </c:pt>
                <c:pt idx="987">
                  <c:v>2666</c:v>
                </c:pt>
                <c:pt idx="988">
                  <c:v>2667</c:v>
                </c:pt>
                <c:pt idx="989">
                  <c:v>2668</c:v>
                </c:pt>
                <c:pt idx="990">
                  <c:v>2669</c:v>
                </c:pt>
                <c:pt idx="991">
                  <c:v>2670</c:v>
                </c:pt>
                <c:pt idx="992">
                  <c:v>2671</c:v>
                </c:pt>
                <c:pt idx="993">
                  <c:v>2672</c:v>
                </c:pt>
                <c:pt idx="994">
                  <c:v>2673</c:v>
                </c:pt>
                <c:pt idx="995">
                  <c:v>2674</c:v>
                </c:pt>
                <c:pt idx="996">
                  <c:v>2675</c:v>
                </c:pt>
                <c:pt idx="997">
                  <c:v>2676</c:v>
                </c:pt>
                <c:pt idx="998">
                  <c:v>2677</c:v>
                </c:pt>
                <c:pt idx="999">
                  <c:v>2678</c:v>
                </c:pt>
                <c:pt idx="1000">
                  <c:v>2679</c:v>
                </c:pt>
                <c:pt idx="1001">
                  <c:v>2680</c:v>
                </c:pt>
                <c:pt idx="1002">
                  <c:v>2681</c:v>
                </c:pt>
                <c:pt idx="1003">
                  <c:v>2682</c:v>
                </c:pt>
                <c:pt idx="1004">
                  <c:v>2683</c:v>
                </c:pt>
                <c:pt idx="1005">
                  <c:v>2684</c:v>
                </c:pt>
                <c:pt idx="1006">
                  <c:v>2685</c:v>
                </c:pt>
                <c:pt idx="1007">
                  <c:v>2686</c:v>
                </c:pt>
                <c:pt idx="1008">
                  <c:v>2687</c:v>
                </c:pt>
                <c:pt idx="1009">
                  <c:v>2688</c:v>
                </c:pt>
                <c:pt idx="1010">
                  <c:v>2689</c:v>
                </c:pt>
                <c:pt idx="1011">
                  <c:v>2690</c:v>
                </c:pt>
                <c:pt idx="1012">
                  <c:v>2691</c:v>
                </c:pt>
              </c:numCache>
            </c:numRef>
          </c:xVal>
          <c:yVal>
            <c:numRef>
              <c:f>'[pH vs time 2.xlsx]2'!$C$1:$C$1013</c:f>
              <c:numCache>
                <c:formatCode>General</c:formatCode>
                <c:ptCount val="1013"/>
                <c:pt idx="0">
                  <c:v>3.38</c:v>
                </c:pt>
                <c:pt idx="1">
                  <c:v>3.39</c:v>
                </c:pt>
                <c:pt idx="2">
                  <c:v>3.39</c:v>
                </c:pt>
                <c:pt idx="3">
                  <c:v>3.39</c:v>
                </c:pt>
                <c:pt idx="4">
                  <c:v>3.4</c:v>
                </c:pt>
                <c:pt idx="5">
                  <c:v>3.4</c:v>
                </c:pt>
                <c:pt idx="6">
                  <c:v>3.4</c:v>
                </c:pt>
                <c:pt idx="7">
                  <c:v>3.4</c:v>
                </c:pt>
                <c:pt idx="8">
                  <c:v>3.4</c:v>
                </c:pt>
                <c:pt idx="9">
                  <c:v>3.4</c:v>
                </c:pt>
                <c:pt idx="10">
                  <c:v>3.4</c:v>
                </c:pt>
                <c:pt idx="11">
                  <c:v>3.4</c:v>
                </c:pt>
                <c:pt idx="12">
                  <c:v>3.41</c:v>
                </c:pt>
                <c:pt idx="13">
                  <c:v>3.41</c:v>
                </c:pt>
                <c:pt idx="14">
                  <c:v>3.41</c:v>
                </c:pt>
                <c:pt idx="15">
                  <c:v>3.41</c:v>
                </c:pt>
                <c:pt idx="16">
                  <c:v>3.41</c:v>
                </c:pt>
                <c:pt idx="17">
                  <c:v>3.41</c:v>
                </c:pt>
                <c:pt idx="18">
                  <c:v>3.41</c:v>
                </c:pt>
                <c:pt idx="19">
                  <c:v>3.41</c:v>
                </c:pt>
                <c:pt idx="20">
                  <c:v>3.41</c:v>
                </c:pt>
                <c:pt idx="21">
                  <c:v>3.41</c:v>
                </c:pt>
                <c:pt idx="22">
                  <c:v>3.41</c:v>
                </c:pt>
                <c:pt idx="23">
                  <c:v>3.41</c:v>
                </c:pt>
                <c:pt idx="24">
                  <c:v>3.41</c:v>
                </c:pt>
                <c:pt idx="25">
                  <c:v>3.41</c:v>
                </c:pt>
                <c:pt idx="26">
                  <c:v>3.41</c:v>
                </c:pt>
                <c:pt idx="27">
                  <c:v>3.41</c:v>
                </c:pt>
                <c:pt idx="28">
                  <c:v>3.41</c:v>
                </c:pt>
                <c:pt idx="29">
                  <c:v>3.41</c:v>
                </c:pt>
                <c:pt idx="30">
                  <c:v>3.42</c:v>
                </c:pt>
                <c:pt idx="31">
                  <c:v>3.42</c:v>
                </c:pt>
                <c:pt idx="32">
                  <c:v>3.42</c:v>
                </c:pt>
                <c:pt idx="33">
                  <c:v>3.42</c:v>
                </c:pt>
                <c:pt idx="34">
                  <c:v>3.42</c:v>
                </c:pt>
                <c:pt idx="35">
                  <c:v>3.42</c:v>
                </c:pt>
                <c:pt idx="36">
                  <c:v>3.42</c:v>
                </c:pt>
                <c:pt idx="37">
                  <c:v>3.42</c:v>
                </c:pt>
                <c:pt idx="38">
                  <c:v>3.42</c:v>
                </c:pt>
                <c:pt idx="39">
                  <c:v>3.42</c:v>
                </c:pt>
                <c:pt idx="40">
                  <c:v>3.42</c:v>
                </c:pt>
                <c:pt idx="41">
                  <c:v>3.42</c:v>
                </c:pt>
                <c:pt idx="42">
                  <c:v>3.42</c:v>
                </c:pt>
                <c:pt idx="43">
                  <c:v>3.42</c:v>
                </c:pt>
                <c:pt idx="44">
                  <c:v>3.42</c:v>
                </c:pt>
                <c:pt idx="45">
                  <c:v>3.42</c:v>
                </c:pt>
                <c:pt idx="46">
                  <c:v>3.42</c:v>
                </c:pt>
                <c:pt idx="47">
                  <c:v>3.42</c:v>
                </c:pt>
                <c:pt idx="48">
                  <c:v>3.42</c:v>
                </c:pt>
                <c:pt idx="49">
                  <c:v>3.42</c:v>
                </c:pt>
                <c:pt idx="50">
                  <c:v>3.42</c:v>
                </c:pt>
                <c:pt idx="51">
                  <c:v>3.42</c:v>
                </c:pt>
                <c:pt idx="52">
                  <c:v>3.43</c:v>
                </c:pt>
                <c:pt idx="53">
                  <c:v>3.43</c:v>
                </c:pt>
                <c:pt idx="54">
                  <c:v>3.43</c:v>
                </c:pt>
                <c:pt idx="55">
                  <c:v>3.43</c:v>
                </c:pt>
                <c:pt idx="56">
                  <c:v>3.43</c:v>
                </c:pt>
                <c:pt idx="57">
                  <c:v>3.43</c:v>
                </c:pt>
                <c:pt idx="58">
                  <c:v>3.43</c:v>
                </c:pt>
                <c:pt idx="59">
                  <c:v>3.43</c:v>
                </c:pt>
                <c:pt idx="60">
                  <c:v>3.43</c:v>
                </c:pt>
                <c:pt idx="61">
                  <c:v>3.43</c:v>
                </c:pt>
                <c:pt idx="62">
                  <c:v>3.43</c:v>
                </c:pt>
                <c:pt idx="63">
                  <c:v>3.43</c:v>
                </c:pt>
                <c:pt idx="64">
                  <c:v>3.43</c:v>
                </c:pt>
                <c:pt idx="65">
                  <c:v>3.43</c:v>
                </c:pt>
                <c:pt idx="66">
                  <c:v>3.43</c:v>
                </c:pt>
                <c:pt idx="67">
                  <c:v>3.43</c:v>
                </c:pt>
                <c:pt idx="68">
                  <c:v>3.43</c:v>
                </c:pt>
                <c:pt idx="69">
                  <c:v>3.43</c:v>
                </c:pt>
                <c:pt idx="70">
                  <c:v>3.43</c:v>
                </c:pt>
                <c:pt idx="71">
                  <c:v>3.43</c:v>
                </c:pt>
                <c:pt idx="72">
                  <c:v>3.43</c:v>
                </c:pt>
                <c:pt idx="73">
                  <c:v>3.43</c:v>
                </c:pt>
                <c:pt idx="74">
                  <c:v>3.43</c:v>
                </c:pt>
                <c:pt idx="75">
                  <c:v>3.43</c:v>
                </c:pt>
                <c:pt idx="76">
                  <c:v>3.43</c:v>
                </c:pt>
                <c:pt idx="77">
                  <c:v>3.43</c:v>
                </c:pt>
                <c:pt idx="78">
                  <c:v>3.43</c:v>
                </c:pt>
                <c:pt idx="79">
                  <c:v>3.43</c:v>
                </c:pt>
                <c:pt idx="80">
                  <c:v>3.43</c:v>
                </c:pt>
                <c:pt idx="81">
                  <c:v>3.43</c:v>
                </c:pt>
                <c:pt idx="82">
                  <c:v>3.43</c:v>
                </c:pt>
                <c:pt idx="83">
                  <c:v>3.43</c:v>
                </c:pt>
                <c:pt idx="84">
                  <c:v>3.44</c:v>
                </c:pt>
                <c:pt idx="85">
                  <c:v>3.43</c:v>
                </c:pt>
                <c:pt idx="86">
                  <c:v>3.44</c:v>
                </c:pt>
                <c:pt idx="87">
                  <c:v>3.44</c:v>
                </c:pt>
                <c:pt idx="88">
                  <c:v>3.44</c:v>
                </c:pt>
                <c:pt idx="89">
                  <c:v>3.44</c:v>
                </c:pt>
                <c:pt idx="90">
                  <c:v>3.44</c:v>
                </c:pt>
                <c:pt idx="91">
                  <c:v>3.44</c:v>
                </c:pt>
                <c:pt idx="92">
                  <c:v>3.44</c:v>
                </c:pt>
                <c:pt idx="93">
                  <c:v>3.44</c:v>
                </c:pt>
                <c:pt idx="94">
                  <c:v>3.44</c:v>
                </c:pt>
                <c:pt idx="95">
                  <c:v>3.44</c:v>
                </c:pt>
                <c:pt idx="96">
                  <c:v>3.44</c:v>
                </c:pt>
                <c:pt idx="97">
                  <c:v>3.44</c:v>
                </c:pt>
                <c:pt idx="98">
                  <c:v>3.44</c:v>
                </c:pt>
                <c:pt idx="99">
                  <c:v>3.44</c:v>
                </c:pt>
                <c:pt idx="100">
                  <c:v>3.44</c:v>
                </c:pt>
                <c:pt idx="101">
                  <c:v>3.44</c:v>
                </c:pt>
                <c:pt idx="102">
                  <c:v>3.44</c:v>
                </c:pt>
                <c:pt idx="103">
                  <c:v>3.44</c:v>
                </c:pt>
                <c:pt idx="104">
                  <c:v>3.44</c:v>
                </c:pt>
                <c:pt idx="105">
                  <c:v>3.44</c:v>
                </c:pt>
                <c:pt idx="106">
                  <c:v>3.44</c:v>
                </c:pt>
                <c:pt idx="107">
                  <c:v>3.44</c:v>
                </c:pt>
                <c:pt idx="108">
                  <c:v>3.44</c:v>
                </c:pt>
                <c:pt idx="109">
                  <c:v>3.44</c:v>
                </c:pt>
                <c:pt idx="110">
                  <c:v>3.44</c:v>
                </c:pt>
                <c:pt idx="111">
                  <c:v>3.44</c:v>
                </c:pt>
                <c:pt idx="112">
                  <c:v>3.44</c:v>
                </c:pt>
                <c:pt idx="113">
                  <c:v>3.44</c:v>
                </c:pt>
                <c:pt idx="114">
                  <c:v>3.45</c:v>
                </c:pt>
                <c:pt idx="115">
                  <c:v>3.44</c:v>
                </c:pt>
                <c:pt idx="116">
                  <c:v>3.45</c:v>
                </c:pt>
                <c:pt idx="117">
                  <c:v>3.45</c:v>
                </c:pt>
                <c:pt idx="118">
                  <c:v>3.45</c:v>
                </c:pt>
                <c:pt idx="119">
                  <c:v>3.45</c:v>
                </c:pt>
                <c:pt idx="120">
                  <c:v>3.45</c:v>
                </c:pt>
                <c:pt idx="121">
                  <c:v>3.45</c:v>
                </c:pt>
                <c:pt idx="122">
                  <c:v>3.45</c:v>
                </c:pt>
                <c:pt idx="123">
                  <c:v>3.45</c:v>
                </c:pt>
                <c:pt idx="124">
                  <c:v>3.45</c:v>
                </c:pt>
                <c:pt idx="125">
                  <c:v>3.45</c:v>
                </c:pt>
                <c:pt idx="126">
                  <c:v>3.46</c:v>
                </c:pt>
                <c:pt idx="127">
                  <c:v>3.45</c:v>
                </c:pt>
                <c:pt idx="128">
                  <c:v>3.46</c:v>
                </c:pt>
                <c:pt idx="129">
                  <c:v>3.45</c:v>
                </c:pt>
                <c:pt idx="130">
                  <c:v>3.46</c:v>
                </c:pt>
                <c:pt idx="131">
                  <c:v>3.45</c:v>
                </c:pt>
                <c:pt idx="132">
                  <c:v>3.46</c:v>
                </c:pt>
                <c:pt idx="133">
                  <c:v>3.45</c:v>
                </c:pt>
                <c:pt idx="134">
                  <c:v>3.46</c:v>
                </c:pt>
                <c:pt idx="135">
                  <c:v>3.45</c:v>
                </c:pt>
                <c:pt idx="136">
                  <c:v>3.45</c:v>
                </c:pt>
                <c:pt idx="137">
                  <c:v>3.45</c:v>
                </c:pt>
                <c:pt idx="138">
                  <c:v>3.45</c:v>
                </c:pt>
                <c:pt idx="139">
                  <c:v>3.45</c:v>
                </c:pt>
                <c:pt idx="140">
                  <c:v>3.45</c:v>
                </c:pt>
                <c:pt idx="141">
                  <c:v>3.45</c:v>
                </c:pt>
                <c:pt idx="142">
                  <c:v>3.45</c:v>
                </c:pt>
                <c:pt idx="143">
                  <c:v>3.45</c:v>
                </c:pt>
                <c:pt idx="144">
                  <c:v>3.45</c:v>
                </c:pt>
                <c:pt idx="145">
                  <c:v>3.45</c:v>
                </c:pt>
                <c:pt idx="146">
                  <c:v>3.46</c:v>
                </c:pt>
                <c:pt idx="147">
                  <c:v>3.45</c:v>
                </c:pt>
                <c:pt idx="148">
                  <c:v>3.46</c:v>
                </c:pt>
                <c:pt idx="149">
                  <c:v>3.46</c:v>
                </c:pt>
                <c:pt idx="150">
                  <c:v>3.46</c:v>
                </c:pt>
                <c:pt idx="151">
                  <c:v>3.46</c:v>
                </c:pt>
                <c:pt idx="152">
                  <c:v>3.46</c:v>
                </c:pt>
                <c:pt idx="153">
                  <c:v>3.46</c:v>
                </c:pt>
                <c:pt idx="154">
                  <c:v>3.46</c:v>
                </c:pt>
                <c:pt idx="155">
                  <c:v>3.46</c:v>
                </c:pt>
                <c:pt idx="156">
                  <c:v>3.46</c:v>
                </c:pt>
                <c:pt idx="157">
                  <c:v>3.46</c:v>
                </c:pt>
                <c:pt idx="158">
                  <c:v>3.46</c:v>
                </c:pt>
                <c:pt idx="159">
                  <c:v>3.46</c:v>
                </c:pt>
                <c:pt idx="160">
                  <c:v>3.46</c:v>
                </c:pt>
                <c:pt idx="161">
                  <c:v>3.46</c:v>
                </c:pt>
                <c:pt idx="162">
                  <c:v>3.46</c:v>
                </c:pt>
                <c:pt idx="163">
                  <c:v>3.46</c:v>
                </c:pt>
                <c:pt idx="164">
                  <c:v>3.46</c:v>
                </c:pt>
                <c:pt idx="165">
                  <c:v>3.46</c:v>
                </c:pt>
                <c:pt idx="166">
                  <c:v>3.46</c:v>
                </c:pt>
                <c:pt idx="167">
                  <c:v>3.46</c:v>
                </c:pt>
                <c:pt idx="168">
                  <c:v>3.46</c:v>
                </c:pt>
                <c:pt idx="169">
                  <c:v>3.46</c:v>
                </c:pt>
                <c:pt idx="170">
                  <c:v>3.46</c:v>
                </c:pt>
                <c:pt idx="171">
                  <c:v>3.46</c:v>
                </c:pt>
                <c:pt idx="172">
                  <c:v>3.46</c:v>
                </c:pt>
                <c:pt idx="173">
                  <c:v>3.46</c:v>
                </c:pt>
                <c:pt idx="174">
                  <c:v>3.46</c:v>
                </c:pt>
                <c:pt idx="175">
                  <c:v>3.46</c:v>
                </c:pt>
                <c:pt idx="176">
                  <c:v>3.46</c:v>
                </c:pt>
                <c:pt idx="177">
                  <c:v>3.46</c:v>
                </c:pt>
                <c:pt idx="178">
                  <c:v>3.46</c:v>
                </c:pt>
                <c:pt idx="179">
                  <c:v>3.46</c:v>
                </c:pt>
                <c:pt idx="180">
                  <c:v>3.46</c:v>
                </c:pt>
                <c:pt idx="181">
                  <c:v>3.46</c:v>
                </c:pt>
                <c:pt idx="182">
                  <c:v>3.47</c:v>
                </c:pt>
                <c:pt idx="183">
                  <c:v>3.46</c:v>
                </c:pt>
                <c:pt idx="184">
                  <c:v>3.47</c:v>
                </c:pt>
                <c:pt idx="185">
                  <c:v>3.47</c:v>
                </c:pt>
                <c:pt idx="186">
                  <c:v>3.47</c:v>
                </c:pt>
                <c:pt idx="187">
                  <c:v>3.47</c:v>
                </c:pt>
                <c:pt idx="188">
                  <c:v>3.47</c:v>
                </c:pt>
                <c:pt idx="189">
                  <c:v>3.47</c:v>
                </c:pt>
                <c:pt idx="190">
                  <c:v>3.47</c:v>
                </c:pt>
                <c:pt idx="191">
                  <c:v>3.47</c:v>
                </c:pt>
                <c:pt idx="192">
                  <c:v>3.47</c:v>
                </c:pt>
                <c:pt idx="193">
                  <c:v>3.47</c:v>
                </c:pt>
                <c:pt idx="194">
                  <c:v>3.47</c:v>
                </c:pt>
                <c:pt idx="195">
                  <c:v>3.47</c:v>
                </c:pt>
                <c:pt idx="196">
                  <c:v>3.47</c:v>
                </c:pt>
                <c:pt idx="197">
                  <c:v>3.47</c:v>
                </c:pt>
                <c:pt idx="198">
                  <c:v>3.47</c:v>
                </c:pt>
                <c:pt idx="199">
                  <c:v>3.47</c:v>
                </c:pt>
                <c:pt idx="200">
                  <c:v>3.47</c:v>
                </c:pt>
                <c:pt idx="201">
                  <c:v>3.47</c:v>
                </c:pt>
                <c:pt idx="202">
                  <c:v>3.47</c:v>
                </c:pt>
                <c:pt idx="203">
                  <c:v>3.47</c:v>
                </c:pt>
                <c:pt idx="204">
                  <c:v>3.47</c:v>
                </c:pt>
                <c:pt idx="205">
                  <c:v>3.47</c:v>
                </c:pt>
                <c:pt idx="206">
                  <c:v>3.47</c:v>
                </c:pt>
                <c:pt idx="207">
                  <c:v>3.47</c:v>
                </c:pt>
                <c:pt idx="208">
                  <c:v>3.47</c:v>
                </c:pt>
                <c:pt idx="209">
                  <c:v>3.47</c:v>
                </c:pt>
                <c:pt idx="210">
                  <c:v>3.47</c:v>
                </c:pt>
                <c:pt idx="211">
                  <c:v>3.47</c:v>
                </c:pt>
                <c:pt idx="212">
                  <c:v>3.47</c:v>
                </c:pt>
                <c:pt idx="213">
                  <c:v>3.47</c:v>
                </c:pt>
                <c:pt idx="214">
                  <c:v>3.47</c:v>
                </c:pt>
                <c:pt idx="215">
                  <c:v>3.47</c:v>
                </c:pt>
                <c:pt idx="216">
                  <c:v>3.47</c:v>
                </c:pt>
                <c:pt idx="217">
                  <c:v>3.47</c:v>
                </c:pt>
                <c:pt idx="218">
                  <c:v>3.47</c:v>
                </c:pt>
                <c:pt idx="219">
                  <c:v>3.47</c:v>
                </c:pt>
                <c:pt idx="220">
                  <c:v>3.47</c:v>
                </c:pt>
                <c:pt idx="221">
                  <c:v>3.47</c:v>
                </c:pt>
                <c:pt idx="222">
                  <c:v>3.47</c:v>
                </c:pt>
                <c:pt idx="223">
                  <c:v>3.47</c:v>
                </c:pt>
                <c:pt idx="224">
                  <c:v>3.47</c:v>
                </c:pt>
                <c:pt idx="225">
                  <c:v>3.47</c:v>
                </c:pt>
                <c:pt idx="226">
                  <c:v>3.47</c:v>
                </c:pt>
                <c:pt idx="227">
                  <c:v>3.47</c:v>
                </c:pt>
                <c:pt idx="228">
                  <c:v>3.47</c:v>
                </c:pt>
                <c:pt idx="229">
                  <c:v>3.47</c:v>
                </c:pt>
                <c:pt idx="230">
                  <c:v>3.48</c:v>
                </c:pt>
                <c:pt idx="231">
                  <c:v>3.47</c:v>
                </c:pt>
                <c:pt idx="232">
                  <c:v>3.48</c:v>
                </c:pt>
                <c:pt idx="233">
                  <c:v>3.47</c:v>
                </c:pt>
                <c:pt idx="234">
                  <c:v>3.48</c:v>
                </c:pt>
                <c:pt idx="235">
                  <c:v>3.48</c:v>
                </c:pt>
                <c:pt idx="236">
                  <c:v>3.48</c:v>
                </c:pt>
                <c:pt idx="237">
                  <c:v>3.48</c:v>
                </c:pt>
                <c:pt idx="238">
                  <c:v>3.48</c:v>
                </c:pt>
                <c:pt idx="239">
                  <c:v>3.48</c:v>
                </c:pt>
                <c:pt idx="240">
                  <c:v>3.48</c:v>
                </c:pt>
                <c:pt idx="241">
                  <c:v>3.48</c:v>
                </c:pt>
                <c:pt idx="242">
                  <c:v>3.48</c:v>
                </c:pt>
                <c:pt idx="243">
                  <c:v>3.48</c:v>
                </c:pt>
                <c:pt idx="244">
                  <c:v>3.48</c:v>
                </c:pt>
                <c:pt idx="245">
                  <c:v>3.48</c:v>
                </c:pt>
                <c:pt idx="246">
                  <c:v>3.48</c:v>
                </c:pt>
                <c:pt idx="247">
                  <c:v>3.48</c:v>
                </c:pt>
                <c:pt idx="248">
                  <c:v>3.48</c:v>
                </c:pt>
                <c:pt idx="249">
                  <c:v>3.48</c:v>
                </c:pt>
                <c:pt idx="250">
                  <c:v>3.48</c:v>
                </c:pt>
                <c:pt idx="251">
                  <c:v>3.48</c:v>
                </c:pt>
                <c:pt idx="252">
                  <c:v>3.48</c:v>
                </c:pt>
                <c:pt idx="253">
                  <c:v>3.48</c:v>
                </c:pt>
                <c:pt idx="254">
                  <c:v>3.48</c:v>
                </c:pt>
                <c:pt idx="255">
                  <c:v>3.48</c:v>
                </c:pt>
                <c:pt idx="256">
                  <c:v>3.48</c:v>
                </c:pt>
                <c:pt idx="257">
                  <c:v>3.48</c:v>
                </c:pt>
                <c:pt idx="258">
                  <c:v>3.48</c:v>
                </c:pt>
                <c:pt idx="259">
                  <c:v>3.48</c:v>
                </c:pt>
                <c:pt idx="260">
                  <c:v>3.48</c:v>
                </c:pt>
                <c:pt idx="261">
                  <c:v>3.48</c:v>
                </c:pt>
                <c:pt idx="262">
                  <c:v>3.48</c:v>
                </c:pt>
                <c:pt idx="263">
                  <c:v>3.48</c:v>
                </c:pt>
                <c:pt idx="264">
                  <c:v>3.48</c:v>
                </c:pt>
                <c:pt idx="265">
                  <c:v>3.48</c:v>
                </c:pt>
                <c:pt idx="266">
                  <c:v>3.48</c:v>
                </c:pt>
                <c:pt idx="267">
                  <c:v>3.48</c:v>
                </c:pt>
                <c:pt idx="268">
                  <c:v>3.48</c:v>
                </c:pt>
                <c:pt idx="269">
                  <c:v>3.48</c:v>
                </c:pt>
                <c:pt idx="270">
                  <c:v>3.48</c:v>
                </c:pt>
                <c:pt idx="271">
                  <c:v>3.48</c:v>
                </c:pt>
                <c:pt idx="272">
                  <c:v>3.48</c:v>
                </c:pt>
                <c:pt idx="273">
                  <c:v>3.48</c:v>
                </c:pt>
                <c:pt idx="274">
                  <c:v>3.48</c:v>
                </c:pt>
                <c:pt idx="275">
                  <c:v>3.48</c:v>
                </c:pt>
                <c:pt idx="276">
                  <c:v>3.48</c:v>
                </c:pt>
                <c:pt idx="277">
                  <c:v>3.48</c:v>
                </c:pt>
                <c:pt idx="278">
                  <c:v>3.48</c:v>
                </c:pt>
                <c:pt idx="279">
                  <c:v>3.48</c:v>
                </c:pt>
                <c:pt idx="280">
                  <c:v>3.48</c:v>
                </c:pt>
                <c:pt idx="281">
                  <c:v>3.48</c:v>
                </c:pt>
                <c:pt idx="282">
                  <c:v>3.49</c:v>
                </c:pt>
                <c:pt idx="283">
                  <c:v>3.49</c:v>
                </c:pt>
                <c:pt idx="284">
                  <c:v>3.49</c:v>
                </c:pt>
                <c:pt idx="285">
                  <c:v>3.49</c:v>
                </c:pt>
                <c:pt idx="286">
                  <c:v>3.49</c:v>
                </c:pt>
                <c:pt idx="287">
                  <c:v>3.48</c:v>
                </c:pt>
                <c:pt idx="288">
                  <c:v>3.49</c:v>
                </c:pt>
                <c:pt idx="289">
                  <c:v>3.49</c:v>
                </c:pt>
                <c:pt idx="290">
                  <c:v>3.49</c:v>
                </c:pt>
                <c:pt idx="291">
                  <c:v>3.48</c:v>
                </c:pt>
                <c:pt idx="292">
                  <c:v>3.49</c:v>
                </c:pt>
                <c:pt idx="293">
                  <c:v>3.49</c:v>
                </c:pt>
                <c:pt idx="294">
                  <c:v>3.49</c:v>
                </c:pt>
                <c:pt idx="295">
                  <c:v>3.49</c:v>
                </c:pt>
                <c:pt idx="296">
                  <c:v>3.49</c:v>
                </c:pt>
                <c:pt idx="297">
                  <c:v>3.49</c:v>
                </c:pt>
                <c:pt idx="298">
                  <c:v>3.49</c:v>
                </c:pt>
                <c:pt idx="299">
                  <c:v>3.49</c:v>
                </c:pt>
                <c:pt idx="300">
                  <c:v>3.49</c:v>
                </c:pt>
                <c:pt idx="301">
                  <c:v>3.49</c:v>
                </c:pt>
                <c:pt idx="302">
                  <c:v>3.49</c:v>
                </c:pt>
                <c:pt idx="303">
                  <c:v>3.49</c:v>
                </c:pt>
                <c:pt idx="304">
                  <c:v>3.49</c:v>
                </c:pt>
                <c:pt idx="305">
                  <c:v>3.49</c:v>
                </c:pt>
                <c:pt idx="306">
                  <c:v>3.49</c:v>
                </c:pt>
                <c:pt idx="307">
                  <c:v>3.49</c:v>
                </c:pt>
                <c:pt idx="308">
                  <c:v>3.49</c:v>
                </c:pt>
                <c:pt idx="309">
                  <c:v>3.49</c:v>
                </c:pt>
                <c:pt idx="310">
                  <c:v>3.49</c:v>
                </c:pt>
                <c:pt idx="311">
                  <c:v>3.49</c:v>
                </c:pt>
                <c:pt idx="312">
                  <c:v>3.49</c:v>
                </c:pt>
                <c:pt idx="313">
                  <c:v>3.49</c:v>
                </c:pt>
                <c:pt idx="314">
                  <c:v>3.49</c:v>
                </c:pt>
                <c:pt idx="315">
                  <c:v>3.49</c:v>
                </c:pt>
                <c:pt idx="316">
                  <c:v>3.49</c:v>
                </c:pt>
                <c:pt idx="317">
                  <c:v>3.49</c:v>
                </c:pt>
                <c:pt idx="318">
                  <c:v>3.49</c:v>
                </c:pt>
                <c:pt idx="319">
                  <c:v>3.49</c:v>
                </c:pt>
                <c:pt idx="320">
                  <c:v>3.49</c:v>
                </c:pt>
                <c:pt idx="321">
                  <c:v>3.49</c:v>
                </c:pt>
                <c:pt idx="322">
                  <c:v>3.49</c:v>
                </c:pt>
                <c:pt idx="323">
                  <c:v>3.49</c:v>
                </c:pt>
                <c:pt idx="324">
                  <c:v>3.49</c:v>
                </c:pt>
                <c:pt idx="325">
                  <c:v>3.49</c:v>
                </c:pt>
                <c:pt idx="326">
                  <c:v>3.49</c:v>
                </c:pt>
                <c:pt idx="327">
                  <c:v>3.49</c:v>
                </c:pt>
                <c:pt idx="328">
                  <c:v>3.49</c:v>
                </c:pt>
                <c:pt idx="329">
                  <c:v>3.49</c:v>
                </c:pt>
                <c:pt idx="330">
                  <c:v>3.49</c:v>
                </c:pt>
                <c:pt idx="331">
                  <c:v>3.49</c:v>
                </c:pt>
                <c:pt idx="332">
                  <c:v>3.49</c:v>
                </c:pt>
                <c:pt idx="333">
                  <c:v>3.49</c:v>
                </c:pt>
                <c:pt idx="334">
                  <c:v>3.5</c:v>
                </c:pt>
                <c:pt idx="335">
                  <c:v>3.49</c:v>
                </c:pt>
                <c:pt idx="336">
                  <c:v>3.49</c:v>
                </c:pt>
                <c:pt idx="337">
                  <c:v>3.49</c:v>
                </c:pt>
                <c:pt idx="338">
                  <c:v>3.49</c:v>
                </c:pt>
                <c:pt idx="339">
                  <c:v>3.49</c:v>
                </c:pt>
                <c:pt idx="340">
                  <c:v>3.5</c:v>
                </c:pt>
                <c:pt idx="341">
                  <c:v>3.5</c:v>
                </c:pt>
                <c:pt idx="342">
                  <c:v>3.5</c:v>
                </c:pt>
                <c:pt idx="343">
                  <c:v>3.5</c:v>
                </c:pt>
                <c:pt idx="344">
                  <c:v>3.5</c:v>
                </c:pt>
                <c:pt idx="345">
                  <c:v>3.49</c:v>
                </c:pt>
                <c:pt idx="346">
                  <c:v>3.5</c:v>
                </c:pt>
                <c:pt idx="347">
                  <c:v>3.49</c:v>
                </c:pt>
                <c:pt idx="348">
                  <c:v>3.5</c:v>
                </c:pt>
                <c:pt idx="349">
                  <c:v>3.49</c:v>
                </c:pt>
                <c:pt idx="350">
                  <c:v>3.5</c:v>
                </c:pt>
                <c:pt idx="351">
                  <c:v>3.5</c:v>
                </c:pt>
                <c:pt idx="352">
                  <c:v>3.5</c:v>
                </c:pt>
                <c:pt idx="353">
                  <c:v>3.49</c:v>
                </c:pt>
                <c:pt idx="354">
                  <c:v>3.5</c:v>
                </c:pt>
                <c:pt idx="355">
                  <c:v>3.5</c:v>
                </c:pt>
                <c:pt idx="356">
                  <c:v>3.5</c:v>
                </c:pt>
                <c:pt idx="357">
                  <c:v>3.49</c:v>
                </c:pt>
                <c:pt idx="358">
                  <c:v>3.5</c:v>
                </c:pt>
                <c:pt idx="359">
                  <c:v>3.5</c:v>
                </c:pt>
                <c:pt idx="360">
                  <c:v>3.5</c:v>
                </c:pt>
                <c:pt idx="361">
                  <c:v>3.5</c:v>
                </c:pt>
                <c:pt idx="362">
                  <c:v>3.5</c:v>
                </c:pt>
                <c:pt idx="363">
                  <c:v>3.5</c:v>
                </c:pt>
                <c:pt idx="364">
                  <c:v>3.5</c:v>
                </c:pt>
                <c:pt idx="365">
                  <c:v>3.5</c:v>
                </c:pt>
                <c:pt idx="366">
                  <c:v>3.5</c:v>
                </c:pt>
                <c:pt idx="367">
                  <c:v>3.5</c:v>
                </c:pt>
                <c:pt idx="368">
                  <c:v>3.5</c:v>
                </c:pt>
                <c:pt idx="369">
                  <c:v>3.5</c:v>
                </c:pt>
                <c:pt idx="370">
                  <c:v>3.5</c:v>
                </c:pt>
                <c:pt idx="371">
                  <c:v>3.5</c:v>
                </c:pt>
                <c:pt idx="372">
                  <c:v>3.5</c:v>
                </c:pt>
                <c:pt idx="373">
                  <c:v>3.5</c:v>
                </c:pt>
                <c:pt idx="374">
                  <c:v>3.5</c:v>
                </c:pt>
                <c:pt idx="375">
                  <c:v>3.5</c:v>
                </c:pt>
                <c:pt idx="376">
                  <c:v>3.5</c:v>
                </c:pt>
                <c:pt idx="377">
                  <c:v>3.5</c:v>
                </c:pt>
                <c:pt idx="378">
                  <c:v>3.5</c:v>
                </c:pt>
                <c:pt idx="379">
                  <c:v>3.5</c:v>
                </c:pt>
                <c:pt idx="380">
                  <c:v>3.5</c:v>
                </c:pt>
                <c:pt idx="381">
                  <c:v>3.5</c:v>
                </c:pt>
                <c:pt idx="382">
                  <c:v>3.5</c:v>
                </c:pt>
                <c:pt idx="383">
                  <c:v>3.5</c:v>
                </c:pt>
                <c:pt idx="384">
                  <c:v>3.5</c:v>
                </c:pt>
                <c:pt idx="385">
                  <c:v>3.5</c:v>
                </c:pt>
                <c:pt idx="386">
                  <c:v>3.5</c:v>
                </c:pt>
                <c:pt idx="387">
                  <c:v>3.5</c:v>
                </c:pt>
                <c:pt idx="388">
                  <c:v>3.5</c:v>
                </c:pt>
                <c:pt idx="389">
                  <c:v>3.5</c:v>
                </c:pt>
                <c:pt idx="390">
                  <c:v>3.5</c:v>
                </c:pt>
                <c:pt idx="391">
                  <c:v>3.5</c:v>
                </c:pt>
                <c:pt idx="392">
                  <c:v>3.5</c:v>
                </c:pt>
                <c:pt idx="393">
                  <c:v>3.5</c:v>
                </c:pt>
                <c:pt idx="394">
                  <c:v>3.5</c:v>
                </c:pt>
                <c:pt idx="395">
                  <c:v>3.5</c:v>
                </c:pt>
                <c:pt idx="396">
                  <c:v>3.5</c:v>
                </c:pt>
                <c:pt idx="397">
                  <c:v>3.5</c:v>
                </c:pt>
                <c:pt idx="398">
                  <c:v>3.5</c:v>
                </c:pt>
                <c:pt idx="399">
                  <c:v>3.5</c:v>
                </c:pt>
                <c:pt idx="400">
                  <c:v>3.5</c:v>
                </c:pt>
                <c:pt idx="401">
                  <c:v>3.5</c:v>
                </c:pt>
                <c:pt idx="402">
                  <c:v>3.5</c:v>
                </c:pt>
                <c:pt idx="403">
                  <c:v>3.5</c:v>
                </c:pt>
                <c:pt idx="404">
                  <c:v>3.5</c:v>
                </c:pt>
                <c:pt idx="405">
                  <c:v>3.5</c:v>
                </c:pt>
                <c:pt idx="406">
                  <c:v>3.5</c:v>
                </c:pt>
                <c:pt idx="407">
                  <c:v>3.5</c:v>
                </c:pt>
                <c:pt idx="408">
                  <c:v>3.5</c:v>
                </c:pt>
                <c:pt idx="409">
                  <c:v>3.51</c:v>
                </c:pt>
                <c:pt idx="410">
                  <c:v>3.5</c:v>
                </c:pt>
                <c:pt idx="411">
                  <c:v>3.5</c:v>
                </c:pt>
                <c:pt idx="412">
                  <c:v>3.51</c:v>
                </c:pt>
                <c:pt idx="413">
                  <c:v>3.5</c:v>
                </c:pt>
                <c:pt idx="414">
                  <c:v>3.51</c:v>
                </c:pt>
                <c:pt idx="415">
                  <c:v>3.51</c:v>
                </c:pt>
                <c:pt idx="416">
                  <c:v>3.51</c:v>
                </c:pt>
                <c:pt idx="417">
                  <c:v>3.51</c:v>
                </c:pt>
                <c:pt idx="418">
                  <c:v>3.51</c:v>
                </c:pt>
                <c:pt idx="419">
                  <c:v>3.51</c:v>
                </c:pt>
                <c:pt idx="420">
                  <c:v>3.51</c:v>
                </c:pt>
                <c:pt idx="421">
                  <c:v>3.51</c:v>
                </c:pt>
                <c:pt idx="422">
                  <c:v>3.51</c:v>
                </c:pt>
                <c:pt idx="423">
                  <c:v>3.51</c:v>
                </c:pt>
                <c:pt idx="424">
                  <c:v>3.51</c:v>
                </c:pt>
                <c:pt idx="425">
                  <c:v>3.51</c:v>
                </c:pt>
                <c:pt idx="426">
                  <c:v>3.51</c:v>
                </c:pt>
                <c:pt idx="427">
                  <c:v>3.51</c:v>
                </c:pt>
                <c:pt idx="428">
                  <c:v>3.51</c:v>
                </c:pt>
                <c:pt idx="429">
                  <c:v>3.51</c:v>
                </c:pt>
                <c:pt idx="430">
                  <c:v>3.51</c:v>
                </c:pt>
                <c:pt idx="431">
                  <c:v>3.51</c:v>
                </c:pt>
                <c:pt idx="432">
                  <c:v>3.51</c:v>
                </c:pt>
                <c:pt idx="433">
                  <c:v>3.51</c:v>
                </c:pt>
                <c:pt idx="434">
                  <c:v>3.51</c:v>
                </c:pt>
                <c:pt idx="435">
                  <c:v>3.51</c:v>
                </c:pt>
                <c:pt idx="436">
                  <c:v>3.51</c:v>
                </c:pt>
                <c:pt idx="437">
                  <c:v>3.51</c:v>
                </c:pt>
                <c:pt idx="438">
                  <c:v>3.51</c:v>
                </c:pt>
                <c:pt idx="439">
                  <c:v>3.51</c:v>
                </c:pt>
                <c:pt idx="440">
                  <c:v>3.51</c:v>
                </c:pt>
                <c:pt idx="441">
                  <c:v>3.51</c:v>
                </c:pt>
                <c:pt idx="442">
                  <c:v>3.51</c:v>
                </c:pt>
                <c:pt idx="443">
                  <c:v>3.51</c:v>
                </c:pt>
                <c:pt idx="444">
                  <c:v>3.51</c:v>
                </c:pt>
                <c:pt idx="445">
                  <c:v>3.51</c:v>
                </c:pt>
                <c:pt idx="446">
                  <c:v>3.51</c:v>
                </c:pt>
                <c:pt idx="447">
                  <c:v>3.51</c:v>
                </c:pt>
                <c:pt idx="448">
                  <c:v>3.51</c:v>
                </c:pt>
                <c:pt idx="449">
                  <c:v>3.51</c:v>
                </c:pt>
                <c:pt idx="450">
                  <c:v>3.51</c:v>
                </c:pt>
                <c:pt idx="451">
                  <c:v>3.51</c:v>
                </c:pt>
                <c:pt idx="452">
                  <c:v>3.51</c:v>
                </c:pt>
                <c:pt idx="453">
                  <c:v>3.51</c:v>
                </c:pt>
                <c:pt idx="454">
                  <c:v>3.51</c:v>
                </c:pt>
                <c:pt idx="455">
                  <c:v>3.51</c:v>
                </c:pt>
                <c:pt idx="456">
                  <c:v>3.51</c:v>
                </c:pt>
                <c:pt idx="457">
                  <c:v>3.51</c:v>
                </c:pt>
                <c:pt idx="458">
                  <c:v>3.51</c:v>
                </c:pt>
                <c:pt idx="459">
                  <c:v>3.51</c:v>
                </c:pt>
                <c:pt idx="460">
                  <c:v>3.51</c:v>
                </c:pt>
                <c:pt idx="461">
                  <c:v>3.51</c:v>
                </c:pt>
                <c:pt idx="462">
                  <c:v>3.51</c:v>
                </c:pt>
                <c:pt idx="463">
                  <c:v>3.51</c:v>
                </c:pt>
                <c:pt idx="464">
                  <c:v>3.51</c:v>
                </c:pt>
                <c:pt idx="465">
                  <c:v>3.51</c:v>
                </c:pt>
                <c:pt idx="466">
                  <c:v>3.51</c:v>
                </c:pt>
                <c:pt idx="467">
                  <c:v>3.51</c:v>
                </c:pt>
                <c:pt idx="468">
                  <c:v>3.51</c:v>
                </c:pt>
                <c:pt idx="469">
                  <c:v>3.51</c:v>
                </c:pt>
                <c:pt idx="470">
                  <c:v>3.51</c:v>
                </c:pt>
                <c:pt idx="471">
                  <c:v>3.51</c:v>
                </c:pt>
                <c:pt idx="472">
                  <c:v>3.51</c:v>
                </c:pt>
                <c:pt idx="473">
                  <c:v>3.51</c:v>
                </c:pt>
                <c:pt idx="474">
                  <c:v>3.51</c:v>
                </c:pt>
                <c:pt idx="475">
                  <c:v>3.51</c:v>
                </c:pt>
                <c:pt idx="476">
                  <c:v>3.51</c:v>
                </c:pt>
                <c:pt idx="477">
                  <c:v>3.51</c:v>
                </c:pt>
                <c:pt idx="478">
                  <c:v>3.51</c:v>
                </c:pt>
                <c:pt idx="479">
                  <c:v>3.51</c:v>
                </c:pt>
                <c:pt idx="480">
                  <c:v>3.51</c:v>
                </c:pt>
                <c:pt idx="481">
                  <c:v>3.51</c:v>
                </c:pt>
                <c:pt idx="482">
                  <c:v>3.51</c:v>
                </c:pt>
                <c:pt idx="483">
                  <c:v>3.51</c:v>
                </c:pt>
                <c:pt idx="484">
                  <c:v>3.51</c:v>
                </c:pt>
                <c:pt idx="485">
                  <c:v>3.51</c:v>
                </c:pt>
                <c:pt idx="486">
                  <c:v>3.51</c:v>
                </c:pt>
                <c:pt idx="487">
                  <c:v>3.51</c:v>
                </c:pt>
                <c:pt idx="488">
                  <c:v>3.51</c:v>
                </c:pt>
                <c:pt idx="489">
                  <c:v>3.51</c:v>
                </c:pt>
                <c:pt idx="490">
                  <c:v>3.51</c:v>
                </c:pt>
                <c:pt idx="491">
                  <c:v>3.51</c:v>
                </c:pt>
                <c:pt idx="492">
                  <c:v>3.51</c:v>
                </c:pt>
                <c:pt idx="493">
                  <c:v>3.51</c:v>
                </c:pt>
                <c:pt idx="494">
                  <c:v>3.51</c:v>
                </c:pt>
                <c:pt idx="495">
                  <c:v>3.52</c:v>
                </c:pt>
                <c:pt idx="496">
                  <c:v>3.52</c:v>
                </c:pt>
                <c:pt idx="497">
                  <c:v>3.51</c:v>
                </c:pt>
                <c:pt idx="498">
                  <c:v>3.51</c:v>
                </c:pt>
                <c:pt idx="499">
                  <c:v>3.51</c:v>
                </c:pt>
                <c:pt idx="500">
                  <c:v>3.52</c:v>
                </c:pt>
                <c:pt idx="501">
                  <c:v>3.51</c:v>
                </c:pt>
                <c:pt idx="502">
                  <c:v>3.52</c:v>
                </c:pt>
                <c:pt idx="503">
                  <c:v>3.51</c:v>
                </c:pt>
                <c:pt idx="504">
                  <c:v>3.52</c:v>
                </c:pt>
                <c:pt idx="505">
                  <c:v>3.52</c:v>
                </c:pt>
                <c:pt idx="506">
                  <c:v>3.51</c:v>
                </c:pt>
                <c:pt idx="507">
                  <c:v>3.51</c:v>
                </c:pt>
                <c:pt idx="508">
                  <c:v>3.52</c:v>
                </c:pt>
                <c:pt idx="509">
                  <c:v>3.52</c:v>
                </c:pt>
                <c:pt idx="510">
                  <c:v>3.52</c:v>
                </c:pt>
                <c:pt idx="511">
                  <c:v>3.52</c:v>
                </c:pt>
                <c:pt idx="512">
                  <c:v>3.52</c:v>
                </c:pt>
                <c:pt idx="513">
                  <c:v>3.52</c:v>
                </c:pt>
                <c:pt idx="514">
                  <c:v>3.52</c:v>
                </c:pt>
                <c:pt idx="515">
                  <c:v>3.51</c:v>
                </c:pt>
                <c:pt idx="516">
                  <c:v>3.52</c:v>
                </c:pt>
                <c:pt idx="517">
                  <c:v>3.51</c:v>
                </c:pt>
                <c:pt idx="518">
                  <c:v>3.52</c:v>
                </c:pt>
                <c:pt idx="519">
                  <c:v>3.52</c:v>
                </c:pt>
                <c:pt idx="520">
                  <c:v>3.52</c:v>
                </c:pt>
                <c:pt idx="521">
                  <c:v>3.52</c:v>
                </c:pt>
                <c:pt idx="522">
                  <c:v>3.52</c:v>
                </c:pt>
                <c:pt idx="523">
                  <c:v>3.52</c:v>
                </c:pt>
                <c:pt idx="524">
                  <c:v>3.52</c:v>
                </c:pt>
                <c:pt idx="525">
                  <c:v>3.52</c:v>
                </c:pt>
                <c:pt idx="526">
                  <c:v>3.52</c:v>
                </c:pt>
                <c:pt idx="527">
                  <c:v>3.52</c:v>
                </c:pt>
                <c:pt idx="528">
                  <c:v>3.52</c:v>
                </c:pt>
                <c:pt idx="529">
                  <c:v>3.52</c:v>
                </c:pt>
                <c:pt idx="530">
                  <c:v>3.52</c:v>
                </c:pt>
                <c:pt idx="531">
                  <c:v>3.52</c:v>
                </c:pt>
                <c:pt idx="532">
                  <c:v>3.52</c:v>
                </c:pt>
                <c:pt idx="533">
                  <c:v>3.52</c:v>
                </c:pt>
                <c:pt idx="534">
                  <c:v>3.52</c:v>
                </c:pt>
                <c:pt idx="535">
                  <c:v>3.52</c:v>
                </c:pt>
                <c:pt idx="536">
                  <c:v>3.52</c:v>
                </c:pt>
                <c:pt idx="537">
                  <c:v>3.52</c:v>
                </c:pt>
                <c:pt idx="538">
                  <c:v>3.52</c:v>
                </c:pt>
                <c:pt idx="539">
                  <c:v>3.52</c:v>
                </c:pt>
                <c:pt idx="540">
                  <c:v>3.52</c:v>
                </c:pt>
                <c:pt idx="541">
                  <c:v>3.52</c:v>
                </c:pt>
                <c:pt idx="542">
                  <c:v>3.52</c:v>
                </c:pt>
                <c:pt idx="543">
                  <c:v>3.52</c:v>
                </c:pt>
                <c:pt idx="544">
                  <c:v>3.52</c:v>
                </c:pt>
                <c:pt idx="545">
                  <c:v>3.52</c:v>
                </c:pt>
                <c:pt idx="546">
                  <c:v>3.52</c:v>
                </c:pt>
                <c:pt idx="547">
                  <c:v>3.52</c:v>
                </c:pt>
                <c:pt idx="548">
                  <c:v>3.52</c:v>
                </c:pt>
                <c:pt idx="549">
                  <c:v>3.52</c:v>
                </c:pt>
                <c:pt idx="550">
                  <c:v>3.52</c:v>
                </c:pt>
                <c:pt idx="551">
                  <c:v>3.52</c:v>
                </c:pt>
                <c:pt idx="552">
                  <c:v>3.52</c:v>
                </c:pt>
                <c:pt idx="553">
                  <c:v>3.52</c:v>
                </c:pt>
                <c:pt idx="554">
                  <c:v>3.52</c:v>
                </c:pt>
                <c:pt idx="555">
                  <c:v>3.52</c:v>
                </c:pt>
                <c:pt idx="556">
                  <c:v>3.52</c:v>
                </c:pt>
                <c:pt idx="557">
                  <c:v>3.52</c:v>
                </c:pt>
                <c:pt idx="558">
                  <c:v>3.52</c:v>
                </c:pt>
                <c:pt idx="559">
                  <c:v>3.52</c:v>
                </c:pt>
                <c:pt idx="560">
                  <c:v>3.52</c:v>
                </c:pt>
                <c:pt idx="561">
                  <c:v>3.52</c:v>
                </c:pt>
                <c:pt idx="562">
                  <c:v>3.52</c:v>
                </c:pt>
                <c:pt idx="563">
                  <c:v>3.52</c:v>
                </c:pt>
                <c:pt idx="564">
                  <c:v>3.52</c:v>
                </c:pt>
                <c:pt idx="565">
                  <c:v>3.52</c:v>
                </c:pt>
                <c:pt idx="566">
                  <c:v>3.52</c:v>
                </c:pt>
                <c:pt idx="567">
                  <c:v>3.52</c:v>
                </c:pt>
                <c:pt idx="568">
                  <c:v>3.52</c:v>
                </c:pt>
                <c:pt idx="569">
                  <c:v>3.52</c:v>
                </c:pt>
                <c:pt idx="570">
                  <c:v>3.52</c:v>
                </c:pt>
                <c:pt idx="571">
                  <c:v>3.52</c:v>
                </c:pt>
                <c:pt idx="572">
                  <c:v>3.52</c:v>
                </c:pt>
                <c:pt idx="573">
                  <c:v>3.52</c:v>
                </c:pt>
                <c:pt idx="574">
                  <c:v>3.52</c:v>
                </c:pt>
                <c:pt idx="575">
                  <c:v>3.52</c:v>
                </c:pt>
                <c:pt idx="576">
                  <c:v>3.52</c:v>
                </c:pt>
                <c:pt idx="577">
                  <c:v>3.52</c:v>
                </c:pt>
                <c:pt idx="578">
                  <c:v>3.52</c:v>
                </c:pt>
                <c:pt idx="579">
                  <c:v>3.52</c:v>
                </c:pt>
                <c:pt idx="580">
                  <c:v>3.52</c:v>
                </c:pt>
                <c:pt idx="581">
                  <c:v>3.52</c:v>
                </c:pt>
                <c:pt idx="582">
                  <c:v>3.52</c:v>
                </c:pt>
                <c:pt idx="583">
                  <c:v>3.52</c:v>
                </c:pt>
                <c:pt idx="584">
                  <c:v>3.52</c:v>
                </c:pt>
                <c:pt idx="585">
                  <c:v>3.52</c:v>
                </c:pt>
                <c:pt idx="586">
                  <c:v>3.52</c:v>
                </c:pt>
                <c:pt idx="587">
                  <c:v>3.52</c:v>
                </c:pt>
                <c:pt idx="588">
                  <c:v>3.52</c:v>
                </c:pt>
                <c:pt idx="589">
                  <c:v>3.52</c:v>
                </c:pt>
                <c:pt idx="590">
                  <c:v>3.52</c:v>
                </c:pt>
                <c:pt idx="591">
                  <c:v>3.52</c:v>
                </c:pt>
                <c:pt idx="592">
                  <c:v>3.52</c:v>
                </c:pt>
                <c:pt idx="593">
                  <c:v>3.52</c:v>
                </c:pt>
                <c:pt idx="594">
                  <c:v>3.52</c:v>
                </c:pt>
                <c:pt idx="595">
                  <c:v>3.52</c:v>
                </c:pt>
                <c:pt idx="596">
                  <c:v>3.52</c:v>
                </c:pt>
                <c:pt idx="597">
                  <c:v>3.52</c:v>
                </c:pt>
                <c:pt idx="598">
                  <c:v>3.52</c:v>
                </c:pt>
                <c:pt idx="599">
                  <c:v>3.52</c:v>
                </c:pt>
                <c:pt idx="600">
                  <c:v>3.52</c:v>
                </c:pt>
                <c:pt idx="601">
                  <c:v>3.52</c:v>
                </c:pt>
                <c:pt idx="602">
                  <c:v>3.52</c:v>
                </c:pt>
                <c:pt idx="603">
                  <c:v>3.52</c:v>
                </c:pt>
                <c:pt idx="604">
                  <c:v>3.52</c:v>
                </c:pt>
                <c:pt idx="605">
                  <c:v>3.52</c:v>
                </c:pt>
                <c:pt idx="606">
                  <c:v>3.52</c:v>
                </c:pt>
                <c:pt idx="607">
                  <c:v>3.52</c:v>
                </c:pt>
                <c:pt idx="608">
                  <c:v>3.52</c:v>
                </c:pt>
                <c:pt idx="609">
                  <c:v>3.52</c:v>
                </c:pt>
                <c:pt idx="610">
                  <c:v>3.52</c:v>
                </c:pt>
                <c:pt idx="611">
                  <c:v>3.52</c:v>
                </c:pt>
                <c:pt idx="612">
                  <c:v>3.52</c:v>
                </c:pt>
                <c:pt idx="613">
                  <c:v>3.52</c:v>
                </c:pt>
                <c:pt idx="614">
                  <c:v>3.52</c:v>
                </c:pt>
                <c:pt idx="615">
                  <c:v>3.52</c:v>
                </c:pt>
                <c:pt idx="616">
                  <c:v>3.52</c:v>
                </c:pt>
                <c:pt idx="617">
                  <c:v>3.52</c:v>
                </c:pt>
                <c:pt idx="618">
                  <c:v>3.52</c:v>
                </c:pt>
                <c:pt idx="619">
                  <c:v>3.52</c:v>
                </c:pt>
                <c:pt idx="620">
                  <c:v>3.52</c:v>
                </c:pt>
                <c:pt idx="621">
                  <c:v>3.52</c:v>
                </c:pt>
                <c:pt idx="622">
                  <c:v>3.52</c:v>
                </c:pt>
                <c:pt idx="623">
                  <c:v>3.52</c:v>
                </c:pt>
                <c:pt idx="624">
                  <c:v>3.52</c:v>
                </c:pt>
                <c:pt idx="625">
                  <c:v>3.52</c:v>
                </c:pt>
                <c:pt idx="626">
                  <c:v>3.52</c:v>
                </c:pt>
                <c:pt idx="627">
                  <c:v>3.52</c:v>
                </c:pt>
                <c:pt idx="628">
                  <c:v>3.52</c:v>
                </c:pt>
                <c:pt idx="629">
                  <c:v>3.52</c:v>
                </c:pt>
                <c:pt idx="630">
                  <c:v>3.52</c:v>
                </c:pt>
                <c:pt idx="631">
                  <c:v>3.52</c:v>
                </c:pt>
                <c:pt idx="632">
                  <c:v>3.52</c:v>
                </c:pt>
                <c:pt idx="633">
                  <c:v>3.52</c:v>
                </c:pt>
                <c:pt idx="634">
                  <c:v>3.52</c:v>
                </c:pt>
                <c:pt idx="635">
                  <c:v>3.52</c:v>
                </c:pt>
                <c:pt idx="636">
                  <c:v>3.52</c:v>
                </c:pt>
                <c:pt idx="637">
                  <c:v>3.52</c:v>
                </c:pt>
                <c:pt idx="638">
                  <c:v>3.52</c:v>
                </c:pt>
                <c:pt idx="639">
                  <c:v>3.52</c:v>
                </c:pt>
                <c:pt idx="640">
                  <c:v>3.52</c:v>
                </c:pt>
                <c:pt idx="641">
                  <c:v>3.52</c:v>
                </c:pt>
                <c:pt idx="642">
                  <c:v>3.52</c:v>
                </c:pt>
                <c:pt idx="643">
                  <c:v>3.52</c:v>
                </c:pt>
                <c:pt idx="644">
                  <c:v>3.52</c:v>
                </c:pt>
                <c:pt idx="645">
                  <c:v>3.52</c:v>
                </c:pt>
                <c:pt idx="646">
                  <c:v>3.52</c:v>
                </c:pt>
                <c:pt idx="647">
                  <c:v>3.52</c:v>
                </c:pt>
                <c:pt idx="648">
                  <c:v>3.52</c:v>
                </c:pt>
                <c:pt idx="649">
                  <c:v>3.52</c:v>
                </c:pt>
                <c:pt idx="650">
                  <c:v>3.52</c:v>
                </c:pt>
                <c:pt idx="651">
                  <c:v>3.52</c:v>
                </c:pt>
                <c:pt idx="652">
                  <c:v>3.52</c:v>
                </c:pt>
                <c:pt idx="653">
                  <c:v>3.52</c:v>
                </c:pt>
                <c:pt idx="654">
                  <c:v>3.52</c:v>
                </c:pt>
                <c:pt idx="655">
                  <c:v>3.52</c:v>
                </c:pt>
                <c:pt idx="656">
                  <c:v>3.52</c:v>
                </c:pt>
                <c:pt idx="657">
                  <c:v>3.52</c:v>
                </c:pt>
                <c:pt idx="658">
                  <c:v>3.52</c:v>
                </c:pt>
                <c:pt idx="659">
                  <c:v>3.52</c:v>
                </c:pt>
                <c:pt idx="660">
                  <c:v>3.52</c:v>
                </c:pt>
                <c:pt idx="661">
                  <c:v>3.52</c:v>
                </c:pt>
                <c:pt idx="662">
                  <c:v>3.52</c:v>
                </c:pt>
                <c:pt idx="663">
                  <c:v>3.52</c:v>
                </c:pt>
                <c:pt idx="664">
                  <c:v>3.52</c:v>
                </c:pt>
                <c:pt idx="665">
                  <c:v>3.52</c:v>
                </c:pt>
                <c:pt idx="666">
                  <c:v>3.52</c:v>
                </c:pt>
                <c:pt idx="667">
                  <c:v>3.52</c:v>
                </c:pt>
                <c:pt idx="668">
                  <c:v>3.52</c:v>
                </c:pt>
                <c:pt idx="669">
                  <c:v>3.52</c:v>
                </c:pt>
                <c:pt idx="670">
                  <c:v>3.52</c:v>
                </c:pt>
                <c:pt idx="671">
                  <c:v>3.52</c:v>
                </c:pt>
                <c:pt idx="672">
                  <c:v>3.52</c:v>
                </c:pt>
                <c:pt idx="673">
                  <c:v>3.52</c:v>
                </c:pt>
                <c:pt idx="674">
                  <c:v>3.52</c:v>
                </c:pt>
                <c:pt idx="675">
                  <c:v>3.52</c:v>
                </c:pt>
                <c:pt idx="676">
                  <c:v>3.52</c:v>
                </c:pt>
                <c:pt idx="677">
                  <c:v>3.52</c:v>
                </c:pt>
                <c:pt idx="678">
                  <c:v>3.52</c:v>
                </c:pt>
                <c:pt idx="679">
                  <c:v>3.52</c:v>
                </c:pt>
                <c:pt idx="680">
                  <c:v>3.52</c:v>
                </c:pt>
                <c:pt idx="681">
                  <c:v>3.52</c:v>
                </c:pt>
                <c:pt idx="682">
                  <c:v>3.52</c:v>
                </c:pt>
                <c:pt idx="683">
                  <c:v>3.53</c:v>
                </c:pt>
                <c:pt idx="684">
                  <c:v>3.52</c:v>
                </c:pt>
                <c:pt idx="685">
                  <c:v>3.52</c:v>
                </c:pt>
                <c:pt idx="686">
                  <c:v>3.52</c:v>
                </c:pt>
                <c:pt idx="687">
                  <c:v>3.52</c:v>
                </c:pt>
                <c:pt idx="688">
                  <c:v>3.52</c:v>
                </c:pt>
                <c:pt idx="689">
                  <c:v>3.52</c:v>
                </c:pt>
                <c:pt idx="690">
                  <c:v>3.52</c:v>
                </c:pt>
                <c:pt idx="691">
                  <c:v>3.52</c:v>
                </c:pt>
                <c:pt idx="692">
                  <c:v>3.52</c:v>
                </c:pt>
                <c:pt idx="693">
                  <c:v>3.52</c:v>
                </c:pt>
                <c:pt idx="694">
                  <c:v>3.52</c:v>
                </c:pt>
                <c:pt idx="695">
                  <c:v>3.52</c:v>
                </c:pt>
                <c:pt idx="696">
                  <c:v>3.52</c:v>
                </c:pt>
                <c:pt idx="697">
                  <c:v>3.52</c:v>
                </c:pt>
                <c:pt idx="698">
                  <c:v>3.52</c:v>
                </c:pt>
                <c:pt idx="699">
                  <c:v>3.53</c:v>
                </c:pt>
                <c:pt idx="700">
                  <c:v>3.52</c:v>
                </c:pt>
                <c:pt idx="701">
                  <c:v>3.53</c:v>
                </c:pt>
                <c:pt idx="702">
                  <c:v>3.52</c:v>
                </c:pt>
                <c:pt idx="703">
                  <c:v>3.53</c:v>
                </c:pt>
                <c:pt idx="704">
                  <c:v>3.52</c:v>
                </c:pt>
                <c:pt idx="705">
                  <c:v>3.52</c:v>
                </c:pt>
                <c:pt idx="706">
                  <c:v>3.52</c:v>
                </c:pt>
                <c:pt idx="707">
                  <c:v>3.52</c:v>
                </c:pt>
                <c:pt idx="708">
                  <c:v>3.52</c:v>
                </c:pt>
                <c:pt idx="709">
                  <c:v>3.53</c:v>
                </c:pt>
                <c:pt idx="710">
                  <c:v>3.52</c:v>
                </c:pt>
                <c:pt idx="711">
                  <c:v>3.52</c:v>
                </c:pt>
                <c:pt idx="712">
                  <c:v>3.53</c:v>
                </c:pt>
                <c:pt idx="713">
                  <c:v>3.53</c:v>
                </c:pt>
                <c:pt idx="714">
                  <c:v>3.52</c:v>
                </c:pt>
                <c:pt idx="715">
                  <c:v>3.53</c:v>
                </c:pt>
                <c:pt idx="716">
                  <c:v>3.53</c:v>
                </c:pt>
                <c:pt idx="717">
                  <c:v>3.52</c:v>
                </c:pt>
                <c:pt idx="718">
                  <c:v>3.53</c:v>
                </c:pt>
                <c:pt idx="719">
                  <c:v>3.53</c:v>
                </c:pt>
                <c:pt idx="720">
                  <c:v>3.53</c:v>
                </c:pt>
                <c:pt idx="721">
                  <c:v>3.52</c:v>
                </c:pt>
                <c:pt idx="722">
                  <c:v>3.53</c:v>
                </c:pt>
                <c:pt idx="723">
                  <c:v>3.53</c:v>
                </c:pt>
                <c:pt idx="724">
                  <c:v>3.53</c:v>
                </c:pt>
                <c:pt idx="725">
                  <c:v>3.52</c:v>
                </c:pt>
                <c:pt idx="726">
                  <c:v>3.53</c:v>
                </c:pt>
                <c:pt idx="727">
                  <c:v>3.53</c:v>
                </c:pt>
                <c:pt idx="728">
                  <c:v>3.53</c:v>
                </c:pt>
                <c:pt idx="729">
                  <c:v>3.52</c:v>
                </c:pt>
                <c:pt idx="730">
                  <c:v>3.53</c:v>
                </c:pt>
                <c:pt idx="731">
                  <c:v>3.53</c:v>
                </c:pt>
                <c:pt idx="732">
                  <c:v>3.53</c:v>
                </c:pt>
                <c:pt idx="733">
                  <c:v>3.52</c:v>
                </c:pt>
                <c:pt idx="734">
                  <c:v>3.53</c:v>
                </c:pt>
                <c:pt idx="735">
                  <c:v>3.53</c:v>
                </c:pt>
                <c:pt idx="736">
                  <c:v>3.53</c:v>
                </c:pt>
                <c:pt idx="737">
                  <c:v>3.53</c:v>
                </c:pt>
                <c:pt idx="738">
                  <c:v>3.53</c:v>
                </c:pt>
                <c:pt idx="739">
                  <c:v>3.52</c:v>
                </c:pt>
                <c:pt idx="740">
                  <c:v>3.53</c:v>
                </c:pt>
                <c:pt idx="741">
                  <c:v>3.53</c:v>
                </c:pt>
                <c:pt idx="742">
                  <c:v>3.53</c:v>
                </c:pt>
                <c:pt idx="743">
                  <c:v>3.52</c:v>
                </c:pt>
                <c:pt idx="744">
                  <c:v>3.53</c:v>
                </c:pt>
                <c:pt idx="745">
                  <c:v>3.53</c:v>
                </c:pt>
                <c:pt idx="746">
                  <c:v>3.53</c:v>
                </c:pt>
                <c:pt idx="747">
                  <c:v>3.53</c:v>
                </c:pt>
                <c:pt idx="748">
                  <c:v>3.53</c:v>
                </c:pt>
                <c:pt idx="749">
                  <c:v>3.53</c:v>
                </c:pt>
                <c:pt idx="750">
                  <c:v>3.53</c:v>
                </c:pt>
                <c:pt idx="751">
                  <c:v>3.52</c:v>
                </c:pt>
                <c:pt idx="752">
                  <c:v>3.53</c:v>
                </c:pt>
                <c:pt idx="753">
                  <c:v>3.53</c:v>
                </c:pt>
                <c:pt idx="754">
                  <c:v>3.53</c:v>
                </c:pt>
                <c:pt idx="755">
                  <c:v>3.53</c:v>
                </c:pt>
                <c:pt idx="756">
                  <c:v>3.53</c:v>
                </c:pt>
                <c:pt idx="757">
                  <c:v>3.53</c:v>
                </c:pt>
                <c:pt idx="758">
                  <c:v>3.53</c:v>
                </c:pt>
                <c:pt idx="759">
                  <c:v>3.53</c:v>
                </c:pt>
                <c:pt idx="760">
                  <c:v>3.53</c:v>
                </c:pt>
                <c:pt idx="761">
                  <c:v>3.53</c:v>
                </c:pt>
                <c:pt idx="762">
                  <c:v>3.53</c:v>
                </c:pt>
                <c:pt idx="763">
                  <c:v>3.53</c:v>
                </c:pt>
                <c:pt idx="764">
                  <c:v>3.53</c:v>
                </c:pt>
                <c:pt idx="765">
                  <c:v>3.53</c:v>
                </c:pt>
                <c:pt idx="766">
                  <c:v>3.53</c:v>
                </c:pt>
                <c:pt idx="767">
                  <c:v>3.52</c:v>
                </c:pt>
                <c:pt idx="768">
                  <c:v>3.53</c:v>
                </c:pt>
                <c:pt idx="769">
                  <c:v>3.53</c:v>
                </c:pt>
                <c:pt idx="770">
                  <c:v>3.53</c:v>
                </c:pt>
                <c:pt idx="771">
                  <c:v>3.53</c:v>
                </c:pt>
                <c:pt idx="772">
                  <c:v>3.53</c:v>
                </c:pt>
                <c:pt idx="773">
                  <c:v>3.53</c:v>
                </c:pt>
                <c:pt idx="774">
                  <c:v>3.53</c:v>
                </c:pt>
                <c:pt idx="775">
                  <c:v>3.53</c:v>
                </c:pt>
                <c:pt idx="776">
                  <c:v>3.53</c:v>
                </c:pt>
                <c:pt idx="777">
                  <c:v>3.53</c:v>
                </c:pt>
                <c:pt idx="778">
                  <c:v>3.53</c:v>
                </c:pt>
                <c:pt idx="779">
                  <c:v>3.53</c:v>
                </c:pt>
                <c:pt idx="780">
                  <c:v>3.53</c:v>
                </c:pt>
                <c:pt idx="781">
                  <c:v>3.53</c:v>
                </c:pt>
                <c:pt idx="782">
                  <c:v>3.53</c:v>
                </c:pt>
                <c:pt idx="783">
                  <c:v>3.53</c:v>
                </c:pt>
                <c:pt idx="784">
                  <c:v>3.53</c:v>
                </c:pt>
                <c:pt idx="785">
                  <c:v>3.53</c:v>
                </c:pt>
                <c:pt idx="786">
                  <c:v>3.53</c:v>
                </c:pt>
                <c:pt idx="787">
                  <c:v>3.53</c:v>
                </c:pt>
                <c:pt idx="788">
                  <c:v>3.53</c:v>
                </c:pt>
                <c:pt idx="789">
                  <c:v>3.53</c:v>
                </c:pt>
                <c:pt idx="790">
                  <c:v>3.53</c:v>
                </c:pt>
                <c:pt idx="791">
                  <c:v>3.53</c:v>
                </c:pt>
                <c:pt idx="792">
                  <c:v>3.53</c:v>
                </c:pt>
                <c:pt idx="793">
                  <c:v>3.53</c:v>
                </c:pt>
                <c:pt idx="794">
                  <c:v>3.53</c:v>
                </c:pt>
                <c:pt idx="795">
                  <c:v>3.53</c:v>
                </c:pt>
                <c:pt idx="796">
                  <c:v>3.53</c:v>
                </c:pt>
                <c:pt idx="797">
                  <c:v>3.53</c:v>
                </c:pt>
                <c:pt idx="798">
                  <c:v>3.53</c:v>
                </c:pt>
                <c:pt idx="799">
                  <c:v>3.53</c:v>
                </c:pt>
                <c:pt idx="800">
                  <c:v>3.53</c:v>
                </c:pt>
                <c:pt idx="801">
                  <c:v>3.53</c:v>
                </c:pt>
                <c:pt idx="802">
                  <c:v>3.53</c:v>
                </c:pt>
                <c:pt idx="803">
                  <c:v>3.53</c:v>
                </c:pt>
                <c:pt idx="804">
                  <c:v>3.53</c:v>
                </c:pt>
                <c:pt idx="805">
                  <c:v>3.53</c:v>
                </c:pt>
                <c:pt idx="806">
                  <c:v>3.53</c:v>
                </c:pt>
                <c:pt idx="807">
                  <c:v>3.53</c:v>
                </c:pt>
                <c:pt idx="808">
                  <c:v>3.53</c:v>
                </c:pt>
                <c:pt idx="809">
                  <c:v>3.53</c:v>
                </c:pt>
                <c:pt idx="810">
                  <c:v>3.53</c:v>
                </c:pt>
                <c:pt idx="811">
                  <c:v>3.53</c:v>
                </c:pt>
                <c:pt idx="812">
                  <c:v>3.53</c:v>
                </c:pt>
                <c:pt idx="813">
                  <c:v>3.53</c:v>
                </c:pt>
                <c:pt idx="814">
                  <c:v>3.53</c:v>
                </c:pt>
                <c:pt idx="815">
                  <c:v>3.53</c:v>
                </c:pt>
                <c:pt idx="816">
                  <c:v>3.53</c:v>
                </c:pt>
                <c:pt idx="817">
                  <c:v>3.53</c:v>
                </c:pt>
                <c:pt idx="818">
                  <c:v>3.53</c:v>
                </c:pt>
                <c:pt idx="819">
                  <c:v>3.53</c:v>
                </c:pt>
                <c:pt idx="820">
                  <c:v>3.53</c:v>
                </c:pt>
                <c:pt idx="821">
                  <c:v>3.53</c:v>
                </c:pt>
                <c:pt idx="822">
                  <c:v>3.53</c:v>
                </c:pt>
                <c:pt idx="823">
                  <c:v>3.53</c:v>
                </c:pt>
                <c:pt idx="824">
                  <c:v>3.53</c:v>
                </c:pt>
                <c:pt idx="825">
                  <c:v>3.53</c:v>
                </c:pt>
                <c:pt idx="826">
                  <c:v>3.53</c:v>
                </c:pt>
                <c:pt idx="827">
                  <c:v>3.53</c:v>
                </c:pt>
                <c:pt idx="828">
                  <c:v>3.53</c:v>
                </c:pt>
                <c:pt idx="829">
                  <c:v>3.53</c:v>
                </c:pt>
                <c:pt idx="830">
                  <c:v>3.53</c:v>
                </c:pt>
                <c:pt idx="831">
                  <c:v>3.53</c:v>
                </c:pt>
                <c:pt idx="832">
                  <c:v>3.53</c:v>
                </c:pt>
                <c:pt idx="833">
                  <c:v>3.53</c:v>
                </c:pt>
                <c:pt idx="834">
                  <c:v>3.53</c:v>
                </c:pt>
                <c:pt idx="835">
                  <c:v>3.53</c:v>
                </c:pt>
                <c:pt idx="836">
                  <c:v>3.53</c:v>
                </c:pt>
                <c:pt idx="837">
                  <c:v>3.53</c:v>
                </c:pt>
                <c:pt idx="838">
                  <c:v>3.53</c:v>
                </c:pt>
                <c:pt idx="839">
                  <c:v>3.53</c:v>
                </c:pt>
                <c:pt idx="840">
                  <c:v>3.53</c:v>
                </c:pt>
                <c:pt idx="841">
                  <c:v>3.53</c:v>
                </c:pt>
                <c:pt idx="842">
                  <c:v>3.53</c:v>
                </c:pt>
                <c:pt idx="843">
                  <c:v>3.53</c:v>
                </c:pt>
                <c:pt idx="844">
                  <c:v>3.53</c:v>
                </c:pt>
                <c:pt idx="845">
                  <c:v>3.53</c:v>
                </c:pt>
                <c:pt idx="846">
                  <c:v>3.53</c:v>
                </c:pt>
                <c:pt idx="847">
                  <c:v>3.53</c:v>
                </c:pt>
                <c:pt idx="848">
                  <c:v>3.53</c:v>
                </c:pt>
                <c:pt idx="849">
                  <c:v>3.53</c:v>
                </c:pt>
                <c:pt idx="850">
                  <c:v>3.53</c:v>
                </c:pt>
                <c:pt idx="851">
                  <c:v>3.53</c:v>
                </c:pt>
                <c:pt idx="852">
                  <c:v>3.53</c:v>
                </c:pt>
                <c:pt idx="853">
                  <c:v>3.53</c:v>
                </c:pt>
                <c:pt idx="854">
                  <c:v>3.53</c:v>
                </c:pt>
                <c:pt idx="855">
                  <c:v>3.53</c:v>
                </c:pt>
                <c:pt idx="856">
                  <c:v>3.54</c:v>
                </c:pt>
                <c:pt idx="857">
                  <c:v>3.53</c:v>
                </c:pt>
                <c:pt idx="858">
                  <c:v>3.53</c:v>
                </c:pt>
                <c:pt idx="859">
                  <c:v>3.53</c:v>
                </c:pt>
                <c:pt idx="860">
                  <c:v>3.53</c:v>
                </c:pt>
                <c:pt idx="861">
                  <c:v>3.53</c:v>
                </c:pt>
                <c:pt idx="862">
                  <c:v>3.53</c:v>
                </c:pt>
                <c:pt idx="863">
                  <c:v>3.53</c:v>
                </c:pt>
                <c:pt idx="864">
                  <c:v>3.54</c:v>
                </c:pt>
                <c:pt idx="865">
                  <c:v>3.53</c:v>
                </c:pt>
                <c:pt idx="866">
                  <c:v>3.54</c:v>
                </c:pt>
                <c:pt idx="867">
                  <c:v>3.53</c:v>
                </c:pt>
                <c:pt idx="868">
                  <c:v>3.54</c:v>
                </c:pt>
                <c:pt idx="869">
                  <c:v>3.54</c:v>
                </c:pt>
                <c:pt idx="870">
                  <c:v>3.54</c:v>
                </c:pt>
                <c:pt idx="871">
                  <c:v>3.53</c:v>
                </c:pt>
                <c:pt idx="872">
                  <c:v>3.54</c:v>
                </c:pt>
                <c:pt idx="873">
                  <c:v>3.53</c:v>
                </c:pt>
                <c:pt idx="874">
                  <c:v>3.54</c:v>
                </c:pt>
                <c:pt idx="875">
                  <c:v>3.53</c:v>
                </c:pt>
                <c:pt idx="876">
                  <c:v>3.54</c:v>
                </c:pt>
                <c:pt idx="877">
                  <c:v>3.53</c:v>
                </c:pt>
                <c:pt idx="878">
                  <c:v>3.54</c:v>
                </c:pt>
                <c:pt idx="879">
                  <c:v>3.54</c:v>
                </c:pt>
                <c:pt idx="880">
                  <c:v>3.54</c:v>
                </c:pt>
                <c:pt idx="881">
                  <c:v>3.54</c:v>
                </c:pt>
                <c:pt idx="882">
                  <c:v>3.54</c:v>
                </c:pt>
                <c:pt idx="883">
                  <c:v>3.54</c:v>
                </c:pt>
                <c:pt idx="884">
                  <c:v>3.54</c:v>
                </c:pt>
                <c:pt idx="885">
                  <c:v>3.54</c:v>
                </c:pt>
                <c:pt idx="886">
                  <c:v>3.54</c:v>
                </c:pt>
                <c:pt idx="887">
                  <c:v>3.54</c:v>
                </c:pt>
                <c:pt idx="888">
                  <c:v>3.54</c:v>
                </c:pt>
                <c:pt idx="889">
                  <c:v>3.54</c:v>
                </c:pt>
                <c:pt idx="890">
                  <c:v>3.54</c:v>
                </c:pt>
                <c:pt idx="891">
                  <c:v>3.54</c:v>
                </c:pt>
                <c:pt idx="892">
                  <c:v>3.54</c:v>
                </c:pt>
                <c:pt idx="893">
                  <c:v>3.54</c:v>
                </c:pt>
                <c:pt idx="894">
                  <c:v>3.54</c:v>
                </c:pt>
                <c:pt idx="895">
                  <c:v>3.54</c:v>
                </c:pt>
                <c:pt idx="896">
                  <c:v>3.54</c:v>
                </c:pt>
                <c:pt idx="897">
                  <c:v>3.54</c:v>
                </c:pt>
                <c:pt idx="898">
                  <c:v>3.54</c:v>
                </c:pt>
                <c:pt idx="899">
                  <c:v>3.54</c:v>
                </c:pt>
                <c:pt idx="900">
                  <c:v>3.54</c:v>
                </c:pt>
                <c:pt idx="901">
                  <c:v>3.54</c:v>
                </c:pt>
                <c:pt idx="902">
                  <c:v>3.54</c:v>
                </c:pt>
                <c:pt idx="903">
                  <c:v>3.53</c:v>
                </c:pt>
                <c:pt idx="904">
                  <c:v>3.54</c:v>
                </c:pt>
                <c:pt idx="905">
                  <c:v>3.54</c:v>
                </c:pt>
                <c:pt idx="906">
                  <c:v>3.54</c:v>
                </c:pt>
                <c:pt idx="907">
                  <c:v>3.54</c:v>
                </c:pt>
                <c:pt idx="908">
                  <c:v>3.54</c:v>
                </c:pt>
                <c:pt idx="909">
                  <c:v>3.54</c:v>
                </c:pt>
                <c:pt idx="910">
                  <c:v>3.54</c:v>
                </c:pt>
                <c:pt idx="911">
                  <c:v>3.54</c:v>
                </c:pt>
                <c:pt idx="912">
                  <c:v>3.54</c:v>
                </c:pt>
                <c:pt idx="913">
                  <c:v>3.54</c:v>
                </c:pt>
                <c:pt idx="914">
                  <c:v>3.54</c:v>
                </c:pt>
                <c:pt idx="915">
                  <c:v>3.54</c:v>
                </c:pt>
                <c:pt idx="916">
                  <c:v>3.54</c:v>
                </c:pt>
                <c:pt idx="917">
                  <c:v>3.54</c:v>
                </c:pt>
                <c:pt idx="918">
                  <c:v>3.54</c:v>
                </c:pt>
                <c:pt idx="919">
                  <c:v>3.54</c:v>
                </c:pt>
                <c:pt idx="920">
                  <c:v>3.54</c:v>
                </c:pt>
                <c:pt idx="921">
                  <c:v>3.54</c:v>
                </c:pt>
                <c:pt idx="922">
                  <c:v>3.54</c:v>
                </c:pt>
                <c:pt idx="923">
                  <c:v>3.54</c:v>
                </c:pt>
                <c:pt idx="924">
                  <c:v>3.54</c:v>
                </c:pt>
                <c:pt idx="925">
                  <c:v>3.54</c:v>
                </c:pt>
                <c:pt idx="926">
                  <c:v>3.54</c:v>
                </c:pt>
                <c:pt idx="927">
                  <c:v>3.54</c:v>
                </c:pt>
                <c:pt idx="928">
                  <c:v>3.54</c:v>
                </c:pt>
                <c:pt idx="929">
                  <c:v>3.54</c:v>
                </c:pt>
                <c:pt idx="930">
                  <c:v>3.54</c:v>
                </c:pt>
                <c:pt idx="931">
                  <c:v>3.54</c:v>
                </c:pt>
                <c:pt idx="932">
                  <c:v>3.54</c:v>
                </c:pt>
                <c:pt idx="933">
                  <c:v>3.54</c:v>
                </c:pt>
                <c:pt idx="934">
                  <c:v>3.54</c:v>
                </c:pt>
                <c:pt idx="935">
                  <c:v>3.54</c:v>
                </c:pt>
                <c:pt idx="936">
                  <c:v>3.54</c:v>
                </c:pt>
                <c:pt idx="937">
                  <c:v>3.54</c:v>
                </c:pt>
                <c:pt idx="938">
                  <c:v>3.54</c:v>
                </c:pt>
                <c:pt idx="939">
                  <c:v>3.54</c:v>
                </c:pt>
                <c:pt idx="940">
                  <c:v>3.54</c:v>
                </c:pt>
                <c:pt idx="941">
                  <c:v>3.54</c:v>
                </c:pt>
                <c:pt idx="942">
                  <c:v>3.54</c:v>
                </c:pt>
                <c:pt idx="943">
                  <c:v>3.54</c:v>
                </c:pt>
                <c:pt idx="944">
                  <c:v>3.54</c:v>
                </c:pt>
                <c:pt idx="945">
                  <c:v>3.54</c:v>
                </c:pt>
                <c:pt idx="946">
                  <c:v>3.54</c:v>
                </c:pt>
                <c:pt idx="947">
                  <c:v>3.54</c:v>
                </c:pt>
                <c:pt idx="948">
                  <c:v>3.54</c:v>
                </c:pt>
                <c:pt idx="949">
                  <c:v>3.54</c:v>
                </c:pt>
                <c:pt idx="950">
                  <c:v>3.54</c:v>
                </c:pt>
                <c:pt idx="951">
                  <c:v>3.54</c:v>
                </c:pt>
                <c:pt idx="952">
                  <c:v>3.54</c:v>
                </c:pt>
                <c:pt idx="953">
                  <c:v>3.54</c:v>
                </c:pt>
                <c:pt idx="954">
                  <c:v>3.54</c:v>
                </c:pt>
                <c:pt idx="955">
                  <c:v>3.54</c:v>
                </c:pt>
                <c:pt idx="956">
                  <c:v>3.54</c:v>
                </c:pt>
                <c:pt idx="957">
                  <c:v>3.54</c:v>
                </c:pt>
                <c:pt idx="958">
                  <c:v>3.54</c:v>
                </c:pt>
                <c:pt idx="959">
                  <c:v>3.54</c:v>
                </c:pt>
                <c:pt idx="960">
                  <c:v>3.54</c:v>
                </c:pt>
                <c:pt idx="961">
                  <c:v>3.54</c:v>
                </c:pt>
                <c:pt idx="962">
                  <c:v>3.54</c:v>
                </c:pt>
                <c:pt idx="963">
                  <c:v>3.54</c:v>
                </c:pt>
                <c:pt idx="964">
                  <c:v>3.54</c:v>
                </c:pt>
                <c:pt idx="965">
                  <c:v>3.54</c:v>
                </c:pt>
                <c:pt idx="966">
                  <c:v>3.54</c:v>
                </c:pt>
                <c:pt idx="967">
                  <c:v>3.54</c:v>
                </c:pt>
                <c:pt idx="968">
                  <c:v>3.54</c:v>
                </c:pt>
                <c:pt idx="969">
                  <c:v>3.54</c:v>
                </c:pt>
                <c:pt idx="970">
                  <c:v>3.54</c:v>
                </c:pt>
                <c:pt idx="971">
                  <c:v>3.54</c:v>
                </c:pt>
                <c:pt idx="972">
                  <c:v>3.54</c:v>
                </c:pt>
                <c:pt idx="973">
                  <c:v>3.54</c:v>
                </c:pt>
                <c:pt idx="974">
                  <c:v>3.54</c:v>
                </c:pt>
                <c:pt idx="975">
                  <c:v>3.54</c:v>
                </c:pt>
                <c:pt idx="976">
                  <c:v>3.54</c:v>
                </c:pt>
                <c:pt idx="977">
                  <c:v>3.54</c:v>
                </c:pt>
                <c:pt idx="978">
                  <c:v>3.54</c:v>
                </c:pt>
                <c:pt idx="979">
                  <c:v>3.54</c:v>
                </c:pt>
                <c:pt idx="980">
                  <c:v>3.08</c:v>
                </c:pt>
                <c:pt idx="981">
                  <c:v>3.08</c:v>
                </c:pt>
                <c:pt idx="982">
                  <c:v>3.08</c:v>
                </c:pt>
                <c:pt idx="983">
                  <c:v>3.08</c:v>
                </c:pt>
                <c:pt idx="984">
                  <c:v>3.08</c:v>
                </c:pt>
                <c:pt idx="985">
                  <c:v>3.08</c:v>
                </c:pt>
                <c:pt idx="986">
                  <c:v>3.08</c:v>
                </c:pt>
                <c:pt idx="987">
                  <c:v>3.08</c:v>
                </c:pt>
                <c:pt idx="988">
                  <c:v>3.08</c:v>
                </c:pt>
                <c:pt idx="989">
                  <c:v>3.08</c:v>
                </c:pt>
                <c:pt idx="990">
                  <c:v>3.08</c:v>
                </c:pt>
                <c:pt idx="991">
                  <c:v>3.08</c:v>
                </c:pt>
                <c:pt idx="992">
                  <c:v>3.08</c:v>
                </c:pt>
                <c:pt idx="993">
                  <c:v>3.07</c:v>
                </c:pt>
                <c:pt idx="994">
                  <c:v>3.07</c:v>
                </c:pt>
                <c:pt idx="995">
                  <c:v>3.07</c:v>
                </c:pt>
                <c:pt idx="996">
                  <c:v>3.07</c:v>
                </c:pt>
                <c:pt idx="997">
                  <c:v>3.07</c:v>
                </c:pt>
                <c:pt idx="998">
                  <c:v>3.07</c:v>
                </c:pt>
                <c:pt idx="999">
                  <c:v>3.07</c:v>
                </c:pt>
                <c:pt idx="1000">
                  <c:v>3.07</c:v>
                </c:pt>
                <c:pt idx="1001">
                  <c:v>3.07</c:v>
                </c:pt>
                <c:pt idx="1002">
                  <c:v>3.07</c:v>
                </c:pt>
                <c:pt idx="1003">
                  <c:v>3.07</c:v>
                </c:pt>
                <c:pt idx="1004">
                  <c:v>3.07</c:v>
                </c:pt>
                <c:pt idx="1005">
                  <c:v>3.07</c:v>
                </c:pt>
                <c:pt idx="1006">
                  <c:v>3.07</c:v>
                </c:pt>
                <c:pt idx="1007">
                  <c:v>3.07</c:v>
                </c:pt>
                <c:pt idx="1008">
                  <c:v>3.07</c:v>
                </c:pt>
                <c:pt idx="1009">
                  <c:v>3.07</c:v>
                </c:pt>
                <c:pt idx="1010">
                  <c:v>3.07</c:v>
                </c:pt>
                <c:pt idx="1011">
                  <c:v>3.07</c:v>
                </c:pt>
                <c:pt idx="1012">
                  <c:v>3.07</c:v>
                </c:pt>
              </c:numCache>
            </c:numRef>
          </c:yVal>
          <c:smooth val="0"/>
          <c:extLst>
            <c:ext xmlns:c16="http://schemas.microsoft.com/office/drawing/2014/chart" uri="{C3380CC4-5D6E-409C-BE32-E72D297353CC}">
              <c16:uniqueId val="{00000000-1141-CD43-A055-B09A85C94437}"/>
            </c:ext>
          </c:extLst>
        </c:ser>
        <c:dLbls>
          <c:showLegendKey val="0"/>
          <c:showVal val="0"/>
          <c:showCatName val="0"/>
          <c:showSerName val="0"/>
          <c:showPercent val="0"/>
          <c:showBubbleSize val="0"/>
        </c:dLbls>
        <c:axId val="813378383"/>
        <c:axId val="1"/>
      </c:scatterChart>
      <c:valAx>
        <c:axId val="813378383"/>
        <c:scaling>
          <c:orientation val="minMax"/>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time (s)</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0" vert="horz"/>
          <a:lstStyle/>
          <a:p>
            <a:pPr>
              <a:defRPr sz="900" b="0" i="0" u="none" strike="noStrike" baseline="0">
                <a:solidFill>
                  <a:srgbClr val="333333"/>
                </a:solidFill>
                <a:latin typeface="Aptos Narrow"/>
                <a:ea typeface="Aptos Narrow"/>
                <a:cs typeface="Aptos Narrow"/>
              </a:defRPr>
            </a:pPr>
            <a:endParaRPr lang="en-US"/>
          </a:p>
        </c:txPr>
        <c:crossAx val="1"/>
        <c:crosses val="autoZero"/>
        <c:crossBetween val="midCat"/>
      </c:valAx>
      <c:valAx>
        <c:axId val="1"/>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US"/>
                  <a:t>pH readings</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3378383"/>
        <c:crosses val="autoZero"/>
        <c:crossBetween val="midCat"/>
      </c:valAx>
      <c:spPr>
        <a:noFill/>
        <a:ln w="25400">
          <a:noFill/>
        </a:ln>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aseline="0"/>
              <a:t>pH readings over time</a:t>
            </a:r>
            <a:endParaRPr lang="en-US"/>
          </a:p>
        </c:rich>
      </c:tx>
      <c:overlay val="0"/>
      <c:spPr>
        <a:noFill/>
        <a:ln>
          <a:noFill/>
        </a:ln>
        <a:effectLst/>
      </c:spPr>
    </c:title>
    <c:autoTitleDeleted val="0"/>
    <c:plotArea>
      <c:layout/>
      <c:scatterChart>
        <c:scatterStyle val="lineMarker"/>
        <c:varyColors val="0"/>
        <c:ser>
          <c:idx val="0"/>
          <c:order val="0"/>
          <c:tx>
            <c:v>Data</c:v>
          </c:tx>
          <c:spPr>
            <a:ln w="38100" cap="rnd">
              <a:noFill/>
              <a:round/>
            </a:ln>
            <a:effectLst/>
          </c:spPr>
          <c:marker>
            <c:symbol val="circle"/>
            <c:size val="2"/>
            <c:spPr>
              <a:solidFill>
                <a:schemeClr val="accent1"/>
              </a:solidFill>
              <a:ln w="9525">
                <a:noFill/>
              </a:ln>
              <a:effectLst/>
            </c:spPr>
          </c:marker>
          <c:xVal>
            <c:numRef>
              <c:f>'[pH vs time.xlsx]pH vs time'!$B$1:$B$980</c:f>
              <c:numCache>
                <c:formatCode>General</c:formatCode>
                <c:ptCount val="98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numCache>
            </c:numRef>
          </c:xVal>
          <c:yVal>
            <c:numRef>
              <c:f>'[pH vs time.xlsx]pH vs time'!$C$1:$C$980</c:f>
              <c:numCache>
                <c:formatCode>General</c:formatCode>
                <c:ptCount val="980"/>
                <c:pt idx="0">
                  <c:v>3.38</c:v>
                </c:pt>
                <c:pt idx="1">
                  <c:v>3.39</c:v>
                </c:pt>
                <c:pt idx="2">
                  <c:v>3.39</c:v>
                </c:pt>
                <c:pt idx="3">
                  <c:v>3.39</c:v>
                </c:pt>
                <c:pt idx="4">
                  <c:v>3.4</c:v>
                </c:pt>
                <c:pt idx="5">
                  <c:v>3.4</c:v>
                </c:pt>
                <c:pt idx="6">
                  <c:v>3.4</c:v>
                </c:pt>
                <c:pt idx="7">
                  <c:v>3.4</c:v>
                </c:pt>
                <c:pt idx="8">
                  <c:v>3.4</c:v>
                </c:pt>
                <c:pt idx="9">
                  <c:v>3.4</c:v>
                </c:pt>
                <c:pt idx="10">
                  <c:v>3.4</c:v>
                </c:pt>
                <c:pt idx="11">
                  <c:v>3.4</c:v>
                </c:pt>
                <c:pt idx="12">
                  <c:v>3.41</c:v>
                </c:pt>
                <c:pt idx="13">
                  <c:v>3.41</c:v>
                </c:pt>
                <c:pt idx="14">
                  <c:v>3.41</c:v>
                </c:pt>
                <c:pt idx="15">
                  <c:v>3.41</c:v>
                </c:pt>
                <c:pt idx="16">
                  <c:v>3.41</c:v>
                </c:pt>
                <c:pt idx="17">
                  <c:v>3.41</c:v>
                </c:pt>
                <c:pt idx="18">
                  <c:v>3.41</c:v>
                </c:pt>
                <c:pt idx="19">
                  <c:v>3.41</c:v>
                </c:pt>
                <c:pt idx="20">
                  <c:v>3.41</c:v>
                </c:pt>
                <c:pt idx="21">
                  <c:v>3.41</c:v>
                </c:pt>
                <c:pt idx="22">
                  <c:v>3.41</c:v>
                </c:pt>
                <c:pt idx="23">
                  <c:v>3.41</c:v>
                </c:pt>
                <c:pt idx="24">
                  <c:v>3.41</c:v>
                </c:pt>
                <c:pt idx="25">
                  <c:v>3.41</c:v>
                </c:pt>
                <c:pt idx="26">
                  <c:v>3.41</c:v>
                </c:pt>
                <c:pt idx="27">
                  <c:v>3.41</c:v>
                </c:pt>
                <c:pt idx="28">
                  <c:v>3.41</c:v>
                </c:pt>
                <c:pt idx="29">
                  <c:v>3.41</c:v>
                </c:pt>
                <c:pt idx="30">
                  <c:v>3.42</c:v>
                </c:pt>
                <c:pt idx="31">
                  <c:v>3.42</c:v>
                </c:pt>
                <c:pt idx="32">
                  <c:v>3.42</c:v>
                </c:pt>
                <c:pt idx="33">
                  <c:v>3.42</c:v>
                </c:pt>
                <c:pt idx="34">
                  <c:v>3.42</c:v>
                </c:pt>
                <c:pt idx="35">
                  <c:v>3.42</c:v>
                </c:pt>
                <c:pt idx="36">
                  <c:v>3.42</c:v>
                </c:pt>
                <c:pt idx="37">
                  <c:v>3.42</c:v>
                </c:pt>
                <c:pt idx="38">
                  <c:v>3.42</c:v>
                </c:pt>
                <c:pt idx="39">
                  <c:v>3.42</c:v>
                </c:pt>
                <c:pt idx="40">
                  <c:v>3.42</c:v>
                </c:pt>
                <c:pt idx="41">
                  <c:v>3.42</c:v>
                </c:pt>
                <c:pt idx="42">
                  <c:v>3.42</c:v>
                </c:pt>
                <c:pt idx="43">
                  <c:v>3.42</c:v>
                </c:pt>
                <c:pt idx="44">
                  <c:v>3.42</c:v>
                </c:pt>
                <c:pt idx="45">
                  <c:v>3.42</c:v>
                </c:pt>
                <c:pt idx="46">
                  <c:v>3.42</c:v>
                </c:pt>
                <c:pt idx="47">
                  <c:v>3.42</c:v>
                </c:pt>
                <c:pt idx="48">
                  <c:v>3.42</c:v>
                </c:pt>
                <c:pt idx="49">
                  <c:v>3.42</c:v>
                </c:pt>
                <c:pt idx="50">
                  <c:v>3.42</c:v>
                </c:pt>
                <c:pt idx="51">
                  <c:v>3.42</c:v>
                </c:pt>
                <c:pt idx="52">
                  <c:v>3.43</c:v>
                </c:pt>
                <c:pt idx="53">
                  <c:v>3.43</c:v>
                </c:pt>
                <c:pt idx="54">
                  <c:v>3.43</c:v>
                </c:pt>
                <c:pt idx="55">
                  <c:v>3.43</c:v>
                </c:pt>
                <c:pt idx="56">
                  <c:v>3.43</c:v>
                </c:pt>
                <c:pt idx="57">
                  <c:v>3.43</c:v>
                </c:pt>
                <c:pt idx="58">
                  <c:v>3.43</c:v>
                </c:pt>
                <c:pt idx="59">
                  <c:v>3.43</c:v>
                </c:pt>
                <c:pt idx="60">
                  <c:v>3.43</c:v>
                </c:pt>
                <c:pt idx="61">
                  <c:v>3.43</c:v>
                </c:pt>
                <c:pt idx="62">
                  <c:v>3.43</c:v>
                </c:pt>
                <c:pt idx="63">
                  <c:v>3.43</c:v>
                </c:pt>
                <c:pt idx="64">
                  <c:v>3.43</c:v>
                </c:pt>
                <c:pt idx="65">
                  <c:v>3.43</c:v>
                </c:pt>
                <c:pt idx="66">
                  <c:v>3.43</c:v>
                </c:pt>
                <c:pt idx="67">
                  <c:v>3.43</c:v>
                </c:pt>
                <c:pt idx="68">
                  <c:v>3.43</c:v>
                </c:pt>
                <c:pt idx="69">
                  <c:v>3.43</c:v>
                </c:pt>
                <c:pt idx="70">
                  <c:v>3.43</c:v>
                </c:pt>
                <c:pt idx="71">
                  <c:v>3.43</c:v>
                </c:pt>
                <c:pt idx="72">
                  <c:v>3.43</c:v>
                </c:pt>
                <c:pt idx="73">
                  <c:v>3.43</c:v>
                </c:pt>
                <c:pt idx="74">
                  <c:v>3.43</c:v>
                </c:pt>
                <c:pt idx="75">
                  <c:v>3.43</c:v>
                </c:pt>
                <c:pt idx="76">
                  <c:v>3.43</c:v>
                </c:pt>
                <c:pt idx="77">
                  <c:v>3.43</c:v>
                </c:pt>
                <c:pt idx="78">
                  <c:v>3.43</c:v>
                </c:pt>
                <c:pt idx="79">
                  <c:v>3.43</c:v>
                </c:pt>
                <c:pt idx="80">
                  <c:v>3.43</c:v>
                </c:pt>
                <c:pt idx="81">
                  <c:v>3.43</c:v>
                </c:pt>
                <c:pt idx="82">
                  <c:v>3.43</c:v>
                </c:pt>
                <c:pt idx="83">
                  <c:v>3.43</c:v>
                </c:pt>
                <c:pt idx="84">
                  <c:v>3.44</c:v>
                </c:pt>
                <c:pt idx="85">
                  <c:v>3.43</c:v>
                </c:pt>
                <c:pt idx="86">
                  <c:v>3.44</c:v>
                </c:pt>
                <c:pt idx="87">
                  <c:v>3.44</c:v>
                </c:pt>
                <c:pt idx="88">
                  <c:v>3.44</c:v>
                </c:pt>
                <c:pt idx="89">
                  <c:v>3.44</c:v>
                </c:pt>
                <c:pt idx="90">
                  <c:v>3.44</c:v>
                </c:pt>
                <c:pt idx="91">
                  <c:v>3.44</c:v>
                </c:pt>
                <c:pt idx="92">
                  <c:v>3.44</c:v>
                </c:pt>
                <c:pt idx="93">
                  <c:v>3.44</c:v>
                </c:pt>
                <c:pt idx="94">
                  <c:v>3.44</c:v>
                </c:pt>
                <c:pt idx="95">
                  <c:v>3.44</c:v>
                </c:pt>
                <c:pt idx="96">
                  <c:v>3.44</c:v>
                </c:pt>
                <c:pt idx="97">
                  <c:v>3.44</c:v>
                </c:pt>
                <c:pt idx="98">
                  <c:v>3.44</c:v>
                </c:pt>
                <c:pt idx="99">
                  <c:v>3.44</c:v>
                </c:pt>
                <c:pt idx="100">
                  <c:v>3.44</c:v>
                </c:pt>
                <c:pt idx="101">
                  <c:v>3.44</c:v>
                </c:pt>
                <c:pt idx="102">
                  <c:v>3.44</c:v>
                </c:pt>
                <c:pt idx="103">
                  <c:v>3.44</c:v>
                </c:pt>
                <c:pt idx="104">
                  <c:v>3.44</c:v>
                </c:pt>
                <c:pt idx="105">
                  <c:v>3.44</c:v>
                </c:pt>
                <c:pt idx="106">
                  <c:v>3.44</c:v>
                </c:pt>
                <c:pt idx="107">
                  <c:v>3.44</c:v>
                </c:pt>
                <c:pt idx="108">
                  <c:v>3.44</c:v>
                </c:pt>
                <c:pt idx="109">
                  <c:v>3.44</c:v>
                </c:pt>
                <c:pt idx="110">
                  <c:v>3.44</c:v>
                </c:pt>
                <c:pt idx="111">
                  <c:v>3.44</c:v>
                </c:pt>
                <c:pt idx="112">
                  <c:v>3.44</c:v>
                </c:pt>
                <c:pt idx="113">
                  <c:v>3.44</c:v>
                </c:pt>
                <c:pt idx="114">
                  <c:v>3.45</c:v>
                </c:pt>
                <c:pt idx="115">
                  <c:v>3.44</c:v>
                </c:pt>
                <c:pt idx="116">
                  <c:v>3.45</c:v>
                </c:pt>
                <c:pt idx="117">
                  <c:v>3.45</c:v>
                </c:pt>
                <c:pt idx="118">
                  <c:v>3.45</c:v>
                </c:pt>
                <c:pt idx="119">
                  <c:v>3.45</c:v>
                </c:pt>
                <c:pt idx="120">
                  <c:v>3.45</c:v>
                </c:pt>
                <c:pt idx="121">
                  <c:v>3.45</c:v>
                </c:pt>
                <c:pt idx="122">
                  <c:v>3.45</c:v>
                </c:pt>
                <c:pt idx="123">
                  <c:v>3.45</c:v>
                </c:pt>
                <c:pt idx="124">
                  <c:v>3.45</c:v>
                </c:pt>
                <c:pt idx="125">
                  <c:v>3.45</c:v>
                </c:pt>
                <c:pt idx="126">
                  <c:v>3.46</c:v>
                </c:pt>
                <c:pt idx="127">
                  <c:v>3.45</c:v>
                </c:pt>
                <c:pt idx="128">
                  <c:v>3.46</c:v>
                </c:pt>
                <c:pt idx="129">
                  <c:v>3.45</c:v>
                </c:pt>
                <c:pt idx="130">
                  <c:v>3.46</c:v>
                </c:pt>
                <c:pt idx="131">
                  <c:v>3.45</c:v>
                </c:pt>
                <c:pt idx="132">
                  <c:v>3.46</c:v>
                </c:pt>
                <c:pt idx="133">
                  <c:v>3.45</c:v>
                </c:pt>
                <c:pt idx="134">
                  <c:v>3.46</c:v>
                </c:pt>
                <c:pt idx="135">
                  <c:v>3.45</c:v>
                </c:pt>
                <c:pt idx="136">
                  <c:v>3.45</c:v>
                </c:pt>
                <c:pt idx="137">
                  <c:v>3.45</c:v>
                </c:pt>
                <c:pt idx="138">
                  <c:v>3.45</c:v>
                </c:pt>
                <c:pt idx="139">
                  <c:v>3.45</c:v>
                </c:pt>
                <c:pt idx="140">
                  <c:v>3.45</c:v>
                </c:pt>
                <c:pt idx="141">
                  <c:v>3.45</c:v>
                </c:pt>
                <c:pt idx="142">
                  <c:v>3.45</c:v>
                </c:pt>
                <c:pt idx="143">
                  <c:v>3.45</c:v>
                </c:pt>
                <c:pt idx="144">
                  <c:v>3.45</c:v>
                </c:pt>
                <c:pt idx="145">
                  <c:v>3.45</c:v>
                </c:pt>
                <c:pt idx="146">
                  <c:v>3.46</c:v>
                </c:pt>
                <c:pt idx="147">
                  <c:v>3.45</c:v>
                </c:pt>
                <c:pt idx="148">
                  <c:v>3.46</c:v>
                </c:pt>
                <c:pt idx="149">
                  <c:v>3.46</c:v>
                </c:pt>
                <c:pt idx="150">
                  <c:v>3.46</c:v>
                </c:pt>
                <c:pt idx="151">
                  <c:v>3.46</c:v>
                </c:pt>
                <c:pt idx="152">
                  <c:v>3.46</c:v>
                </c:pt>
                <c:pt idx="153">
                  <c:v>3.46</c:v>
                </c:pt>
                <c:pt idx="154">
                  <c:v>3.46</c:v>
                </c:pt>
                <c:pt idx="155">
                  <c:v>3.46</c:v>
                </c:pt>
                <c:pt idx="156">
                  <c:v>3.46</c:v>
                </c:pt>
                <c:pt idx="157">
                  <c:v>3.46</c:v>
                </c:pt>
                <c:pt idx="158">
                  <c:v>3.46</c:v>
                </c:pt>
                <c:pt idx="159">
                  <c:v>3.46</c:v>
                </c:pt>
                <c:pt idx="160">
                  <c:v>3.46</c:v>
                </c:pt>
                <c:pt idx="161">
                  <c:v>3.46</c:v>
                </c:pt>
                <c:pt idx="162">
                  <c:v>3.46</c:v>
                </c:pt>
                <c:pt idx="163">
                  <c:v>3.46</c:v>
                </c:pt>
                <c:pt idx="164">
                  <c:v>3.46</c:v>
                </c:pt>
                <c:pt idx="165">
                  <c:v>3.46</c:v>
                </c:pt>
                <c:pt idx="166">
                  <c:v>3.46</c:v>
                </c:pt>
                <c:pt idx="167">
                  <c:v>3.46</c:v>
                </c:pt>
                <c:pt idx="168">
                  <c:v>3.46</c:v>
                </c:pt>
                <c:pt idx="169">
                  <c:v>3.46</c:v>
                </c:pt>
                <c:pt idx="170">
                  <c:v>3.46</c:v>
                </c:pt>
                <c:pt idx="171">
                  <c:v>3.46</c:v>
                </c:pt>
                <c:pt idx="172">
                  <c:v>3.46</c:v>
                </c:pt>
                <c:pt idx="173">
                  <c:v>3.46</c:v>
                </c:pt>
                <c:pt idx="174">
                  <c:v>3.46</c:v>
                </c:pt>
                <c:pt idx="175">
                  <c:v>3.46</c:v>
                </c:pt>
                <c:pt idx="176">
                  <c:v>3.46</c:v>
                </c:pt>
                <c:pt idx="177">
                  <c:v>3.46</c:v>
                </c:pt>
                <c:pt idx="178">
                  <c:v>3.46</c:v>
                </c:pt>
                <c:pt idx="179">
                  <c:v>3.46</c:v>
                </c:pt>
                <c:pt idx="180">
                  <c:v>3.46</c:v>
                </c:pt>
                <c:pt idx="181">
                  <c:v>3.46</c:v>
                </c:pt>
                <c:pt idx="182">
                  <c:v>3.47</c:v>
                </c:pt>
                <c:pt idx="183">
                  <c:v>3.46</c:v>
                </c:pt>
                <c:pt idx="184">
                  <c:v>3.47</c:v>
                </c:pt>
                <c:pt idx="185">
                  <c:v>3.47</c:v>
                </c:pt>
                <c:pt idx="186">
                  <c:v>3.47</c:v>
                </c:pt>
                <c:pt idx="187">
                  <c:v>3.47</c:v>
                </c:pt>
                <c:pt idx="188">
                  <c:v>3.47</c:v>
                </c:pt>
                <c:pt idx="189">
                  <c:v>3.47</c:v>
                </c:pt>
                <c:pt idx="190">
                  <c:v>3.47</c:v>
                </c:pt>
                <c:pt idx="191">
                  <c:v>3.47</c:v>
                </c:pt>
                <c:pt idx="192">
                  <c:v>3.47</c:v>
                </c:pt>
                <c:pt idx="193">
                  <c:v>3.47</c:v>
                </c:pt>
                <c:pt idx="194">
                  <c:v>3.47</c:v>
                </c:pt>
                <c:pt idx="195">
                  <c:v>3.47</c:v>
                </c:pt>
                <c:pt idx="196">
                  <c:v>3.47</c:v>
                </c:pt>
                <c:pt idx="197">
                  <c:v>3.47</c:v>
                </c:pt>
                <c:pt idx="198">
                  <c:v>3.47</c:v>
                </c:pt>
                <c:pt idx="199">
                  <c:v>3.47</c:v>
                </c:pt>
                <c:pt idx="200">
                  <c:v>3.47</c:v>
                </c:pt>
                <c:pt idx="201">
                  <c:v>3.47</c:v>
                </c:pt>
                <c:pt idx="202">
                  <c:v>3.47</c:v>
                </c:pt>
                <c:pt idx="203">
                  <c:v>3.47</c:v>
                </c:pt>
                <c:pt idx="204">
                  <c:v>3.47</c:v>
                </c:pt>
                <c:pt idx="205">
                  <c:v>3.47</c:v>
                </c:pt>
                <c:pt idx="206">
                  <c:v>3.47</c:v>
                </c:pt>
                <c:pt idx="207">
                  <c:v>3.47</c:v>
                </c:pt>
                <c:pt idx="208">
                  <c:v>3.47</c:v>
                </c:pt>
                <c:pt idx="209">
                  <c:v>3.47</c:v>
                </c:pt>
                <c:pt idx="210">
                  <c:v>3.47</c:v>
                </c:pt>
                <c:pt idx="211">
                  <c:v>3.47</c:v>
                </c:pt>
                <c:pt idx="212">
                  <c:v>3.47</c:v>
                </c:pt>
                <c:pt idx="213">
                  <c:v>3.47</c:v>
                </c:pt>
                <c:pt idx="214">
                  <c:v>3.47</c:v>
                </c:pt>
                <c:pt idx="215">
                  <c:v>3.47</c:v>
                </c:pt>
                <c:pt idx="216">
                  <c:v>3.47</c:v>
                </c:pt>
                <c:pt idx="217">
                  <c:v>3.47</c:v>
                </c:pt>
                <c:pt idx="218">
                  <c:v>3.47</c:v>
                </c:pt>
                <c:pt idx="219">
                  <c:v>3.47</c:v>
                </c:pt>
                <c:pt idx="220">
                  <c:v>3.47</c:v>
                </c:pt>
                <c:pt idx="221">
                  <c:v>3.47</c:v>
                </c:pt>
                <c:pt idx="222">
                  <c:v>3.47</c:v>
                </c:pt>
                <c:pt idx="223">
                  <c:v>3.47</c:v>
                </c:pt>
                <c:pt idx="224">
                  <c:v>3.47</c:v>
                </c:pt>
                <c:pt idx="225">
                  <c:v>3.47</c:v>
                </c:pt>
                <c:pt idx="226">
                  <c:v>3.47</c:v>
                </c:pt>
                <c:pt idx="227">
                  <c:v>3.47</c:v>
                </c:pt>
                <c:pt idx="228">
                  <c:v>3.47</c:v>
                </c:pt>
                <c:pt idx="229">
                  <c:v>3.47</c:v>
                </c:pt>
                <c:pt idx="230">
                  <c:v>3.48</c:v>
                </c:pt>
                <c:pt idx="231">
                  <c:v>3.47</c:v>
                </c:pt>
                <c:pt idx="232">
                  <c:v>3.48</c:v>
                </c:pt>
                <c:pt idx="233">
                  <c:v>3.47</c:v>
                </c:pt>
                <c:pt idx="234">
                  <c:v>3.48</c:v>
                </c:pt>
                <c:pt idx="235">
                  <c:v>3.48</c:v>
                </c:pt>
                <c:pt idx="236">
                  <c:v>3.48</c:v>
                </c:pt>
                <c:pt idx="237">
                  <c:v>3.48</c:v>
                </c:pt>
                <c:pt idx="238">
                  <c:v>3.48</c:v>
                </c:pt>
                <c:pt idx="239">
                  <c:v>3.48</c:v>
                </c:pt>
                <c:pt idx="240">
                  <c:v>3.48</c:v>
                </c:pt>
                <c:pt idx="241">
                  <c:v>3.48</c:v>
                </c:pt>
                <c:pt idx="242">
                  <c:v>3.48</c:v>
                </c:pt>
                <c:pt idx="243">
                  <c:v>3.48</c:v>
                </c:pt>
                <c:pt idx="244">
                  <c:v>3.48</c:v>
                </c:pt>
                <c:pt idx="245">
                  <c:v>3.48</c:v>
                </c:pt>
                <c:pt idx="246">
                  <c:v>3.48</c:v>
                </c:pt>
                <c:pt idx="247">
                  <c:v>3.48</c:v>
                </c:pt>
                <c:pt idx="248">
                  <c:v>3.48</c:v>
                </c:pt>
                <c:pt idx="249">
                  <c:v>3.48</c:v>
                </c:pt>
                <c:pt idx="250">
                  <c:v>3.48</c:v>
                </c:pt>
                <c:pt idx="251">
                  <c:v>3.48</c:v>
                </c:pt>
                <c:pt idx="252">
                  <c:v>3.48</c:v>
                </c:pt>
                <c:pt idx="253">
                  <c:v>3.48</c:v>
                </c:pt>
                <c:pt idx="254">
                  <c:v>3.48</c:v>
                </c:pt>
                <c:pt idx="255">
                  <c:v>3.48</c:v>
                </c:pt>
                <c:pt idx="256">
                  <c:v>3.48</c:v>
                </c:pt>
                <c:pt idx="257">
                  <c:v>3.48</c:v>
                </c:pt>
                <c:pt idx="258">
                  <c:v>3.48</c:v>
                </c:pt>
                <c:pt idx="259">
                  <c:v>3.48</c:v>
                </c:pt>
                <c:pt idx="260">
                  <c:v>3.48</c:v>
                </c:pt>
                <c:pt idx="261">
                  <c:v>3.48</c:v>
                </c:pt>
                <c:pt idx="262">
                  <c:v>3.48</c:v>
                </c:pt>
                <c:pt idx="263">
                  <c:v>3.48</c:v>
                </c:pt>
                <c:pt idx="264">
                  <c:v>3.48</c:v>
                </c:pt>
                <c:pt idx="265">
                  <c:v>3.48</c:v>
                </c:pt>
                <c:pt idx="266">
                  <c:v>3.48</c:v>
                </c:pt>
                <c:pt idx="267">
                  <c:v>3.48</c:v>
                </c:pt>
                <c:pt idx="268">
                  <c:v>3.48</c:v>
                </c:pt>
                <c:pt idx="269">
                  <c:v>3.48</c:v>
                </c:pt>
                <c:pt idx="270">
                  <c:v>3.48</c:v>
                </c:pt>
                <c:pt idx="271">
                  <c:v>3.48</c:v>
                </c:pt>
                <c:pt idx="272">
                  <c:v>3.48</c:v>
                </c:pt>
                <c:pt idx="273">
                  <c:v>3.48</c:v>
                </c:pt>
                <c:pt idx="274">
                  <c:v>3.48</c:v>
                </c:pt>
                <c:pt idx="275">
                  <c:v>3.48</c:v>
                </c:pt>
                <c:pt idx="276">
                  <c:v>3.48</c:v>
                </c:pt>
                <c:pt idx="277">
                  <c:v>3.48</c:v>
                </c:pt>
                <c:pt idx="278">
                  <c:v>3.48</c:v>
                </c:pt>
                <c:pt idx="279">
                  <c:v>3.48</c:v>
                </c:pt>
                <c:pt idx="280">
                  <c:v>3.48</c:v>
                </c:pt>
                <c:pt idx="281">
                  <c:v>3.48</c:v>
                </c:pt>
                <c:pt idx="282">
                  <c:v>3.49</c:v>
                </c:pt>
                <c:pt idx="283">
                  <c:v>3.49</c:v>
                </c:pt>
                <c:pt idx="284">
                  <c:v>3.49</c:v>
                </c:pt>
                <c:pt idx="285">
                  <c:v>3.49</c:v>
                </c:pt>
                <c:pt idx="286">
                  <c:v>3.49</c:v>
                </c:pt>
                <c:pt idx="287">
                  <c:v>3.48</c:v>
                </c:pt>
                <c:pt idx="288">
                  <c:v>3.49</c:v>
                </c:pt>
                <c:pt idx="289">
                  <c:v>3.49</c:v>
                </c:pt>
                <c:pt idx="290">
                  <c:v>3.49</c:v>
                </c:pt>
                <c:pt idx="291">
                  <c:v>3.48</c:v>
                </c:pt>
                <c:pt idx="292">
                  <c:v>3.49</c:v>
                </c:pt>
                <c:pt idx="293">
                  <c:v>3.49</c:v>
                </c:pt>
                <c:pt idx="294">
                  <c:v>3.49</c:v>
                </c:pt>
                <c:pt idx="295">
                  <c:v>3.49</c:v>
                </c:pt>
                <c:pt idx="296">
                  <c:v>3.49</c:v>
                </c:pt>
                <c:pt idx="297">
                  <c:v>3.49</c:v>
                </c:pt>
                <c:pt idx="298">
                  <c:v>3.49</c:v>
                </c:pt>
                <c:pt idx="299">
                  <c:v>3.49</c:v>
                </c:pt>
                <c:pt idx="300">
                  <c:v>3.49</c:v>
                </c:pt>
                <c:pt idx="301">
                  <c:v>3.49</c:v>
                </c:pt>
                <c:pt idx="302">
                  <c:v>3.49</c:v>
                </c:pt>
                <c:pt idx="303">
                  <c:v>3.49</c:v>
                </c:pt>
                <c:pt idx="304">
                  <c:v>3.49</c:v>
                </c:pt>
                <c:pt idx="305">
                  <c:v>3.49</c:v>
                </c:pt>
                <c:pt idx="306">
                  <c:v>3.49</c:v>
                </c:pt>
                <c:pt idx="307">
                  <c:v>3.49</c:v>
                </c:pt>
                <c:pt idx="308">
                  <c:v>3.49</c:v>
                </c:pt>
                <c:pt idx="309">
                  <c:v>3.49</c:v>
                </c:pt>
                <c:pt idx="310">
                  <c:v>3.49</c:v>
                </c:pt>
                <c:pt idx="311">
                  <c:v>3.49</c:v>
                </c:pt>
                <c:pt idx="312">
                  <c:v>3.49</c:v>
                </c:pt>
                <c:pt idx="313">
                  <c:v>3.49</c:v>
                </c:pt>
                <c:pt idx="314">
                  <c:v>3.49</c:v>
                </c:pt>
                <c:pt idx="315">
                  <c:v>3.49</c:v>
                </c:pt>
                <c:pt idx="316">
                  <c:v>3.49</c:v>
                </c:pt>
                <c:pt idx="317">
                  <c:v>3.49</c:v>
                </c:pt>
                <c:pt idx="318">
                  <c:v>3.49</c:v>
                </c:pt>
                <c:pt idx="319">
                  <c:v>3.49</c:v>
                </c:pt>
                <c:pt idx="320">
                  <c:v>3.49</c:v>
                </c:pt>
                <c:pt idx="321">
                  <c:v>3.49</c:v>
                </c:pt>
                <c:pt idx="322">
                  <c:v>3.49</c:v>
                </c:pt>
                <c:pt idx="323">
                  <c:v>3.49</c:v>
                </c:pt>
                <c:pt idx="324">
                  <c:v>3.49</c:v>
                </c:pt>
                <c:pt idx="325">
                  <c:v>3.49</c:v>
                </c:pt>
                <c:pt idx="326">
                  <c:v>3.49</c:v>
                </c:pt>
                <c:pt idx="327">
                  <c:v>3.49</c:v>
                </c:pt>
                <c:pt idx="328">
                  <c:v>3.49</c:v>
                </c:pt>
                <c:pt idx="329">
                  <c:v>3.49</c:v>
                </c:pt>
                <c:pt idx="330">
                  <c:v>3.49</c:v>
                </c:pt>
                <c:pt idx="331">
                  <c:v>3.49</c:v>
                </c:pt>
                <c:pt idx="332">
                  <c:v>3.49</c:v>
                </c:pt>
                <c:pt idx="333">
                  <c:v>3.49</c:v>
                </c:pt>
                <c:pt idx="334">
                  <c:v>3.5</c:v>
                </c:pt>
                <c:pt idx="335">
                  <c:v>3.49</c:v>
                </c:pt>
                <c:pt idx="336">
                  <c:v>3.49</c:v>
                </c:pt>
                <c:pt idx="337">
                  <c:v>3.49</c:v>
                </c:pt>
                <c:pt idx="338">
                  <c:v>3.49</c:v>
                </c:pt>
                <c:pt idx="339">
                  <c:v>3.49</c:v>
                </c:pt>
                <c:pt idx="340">
                  <c:v>3.5</c:v>
                </c:pt>
                <c:pt idx="341">
                  <c:v>3.5</c:v>
                </c:pt>
                <c:pt idx="342">
                  <c:v>3.5</c:v>
                </c:pt>
                <c:pt idx="343">
                  <c:v>3.5</c:v>
                </c:pt>
                <c:pt idx="344">
                  <c:v>3.5</c:v>
                </c:pt>
                <c:pt idx="345">
                  <c:v>3.49</c:v>
                </c:pt>
                <c:pt idx="346">
                  <c:v>3.5</c:v>
                </c:pt>
                <c:pt idx="347">
                  <c:v>3.49</c:v>
                </c:pt>
                <c:pt idx="348">
                  <c:v>3.5</c:v>
                </c:pt>
                <c:pt idx="349">
                  <c:v>3.49</c:v>
                </c:pt>
                <c:pt idx="350">
                  <c:v>3.5</c:v>
                </c:pt>
                <c:pt idx="351">
                  <c:v>3.5</c:v>
                </c:pt>
                <c:pt idx="352">
                  <c:v>3.5</c:v>
                </c:pt>
                <c:pt idx="353">
                  <c:v>3.49</c:v>
                </c:pt>
                <c:pt idx="354">
                  <c:v>3.5</c:v>
                </c:pt>
                <c:pt idx="355">
                  <c:v>3.5</c:v>
                </c:pt>
                <c:pt idx="356">
                  <c:v>3.5</c:v>
                </c:pt>
                <c:pt idx="357">
                  <c:v>3.49</c:v>
                </c:pt>
                <c:pt idx="358">
                  <c:v>3.5</c:v>
                </c:pt>
                <c:pt idx="359">
                  <c:v>3.5</c:v>
                </c:pt>
                <c:pt idx="360">
                  <c:v>3.5</c:v>
                </c:pt>
                <c:pt idx="361">
                  <c:v>3.5</c:v>
                </c:pt>
                <c:pt idx="362">
                  <c:v>3.5</c:v>
                </c:pt>
                <c:pt idx="363">
                  <c:v>3.5</c:v>
                </c:pt>
                <c:pt idx="364">
                  <c:v>3.5</c:v>
                </c:pt>
                <c:pt idx="365">
                  <c:v>3.5</c:v>
                </c:pt>
                <c:pt idx="366">
                  <c:v>3.5</c:v>
                </c:pt>
                <c:pt idx="367">
                  <c:v>3.5</c:v>
                </c:pt>
                <c:pt idx="368">
                  <c:v>3.5</c:v>
                </c:pt>
                <c:pt idx="369">
                  <c:v>3.5</c:v>
                </c:pt>
                <c:pt idx="370">
                  <c:v>3.5</c:v>
                </c:pt>
                <c:pt idx="371">
                  <c:v>3.5</c:v>
                </c:pt>
                <c:pt idx="372">
                  <c:v>3.5</c:v>
                </c:pt>
                <c:pt idx="373">
                  <c:v>3.5</c:v>
                </c:pt>
                <c:pt idx="374">
                  <c:v>3.5</c:v>
                </c:pt>
                <c:pt idx="375">
                  <c:v>3.5</c:v>
                </c:pt>
                <c:pt idx="376">
                  <c:v>3.5</c:v>
                </c:pt>
                <c:pt idx="377">
                  <c:v>3.5</c:v>
                </c:pt>
                <c:pt idx="378">
                  <c:v>3.5</c:v>
                </c:pt>
                <c:pt idx="379">
                  <c:v>3.5</c:v>
                </c:pt>
                <c:pt idx="380">
                  <c:v>3.5</c:v>
                </c:pt>
                <c:pt idx="381">
                  <c:v>3.5</c:v>
                </c:pt>
                <c:pt idx="382">
                  <c:v>3.5</c:v>
                </c:pt>
                <c:pt idx="383">
                  <c:v>3.5</c:v>
                </c:pt>
                <c:pt idx="384">
                  <c:v>3.5</c:v>
                </c:pt>
                <c:pt idx="385">
                  <c:v>3.5</c:v>
                </c:pt>
                <c:pt idx="386">
                  <c:v>3.5</c:v>
                </c:pt>
                <c:pt idx="387">
                  <c:v>3.5</c:v>
                </c:pt>
                <c:pt idx="388">
                  <c:v>3.5</c:v>
                </c:pt>
                <c:pt idx="389">
                  <c:v>3.5</c:v>
                </c:pt>
                <c:pt idx="390">
                  <c:v>3.5</c:v>
                </c:pt>
                <c:pt idx="391">
                  <c:v>3.5</c:v>
                </c:pt>
                <c:pt idx="392">
                  <c:v>3.5</c:v>
                </c:pt>
                <c:pt idx="393">
                  <c:v>3.5</c:v>
                </c:pt>
                <c:pt idx="394">
                  <c:v>3.5</c:v>
                </c:pt>
                <c:pt idx="395">
                  <c:v>3.5</c:v>
                </c:pt>
                <c:pt idx="396">
                  <c:v>3.5</c:v>
                </c:pt>
                <c:pt idx="397">
                  <c:v>3.5</c:v>
                </c:pt>
                <c:pt idx="398">
                  <c:v>3.5</c:v>
                </c:pt>
                <c:pt idx="399">
                  <c:v>3.5</c:v>
                </c:pt>
                <c:pt idx="400">
                  <c:v>3.5</c:v>
                </c:pt>
                <c:pt idx="401">
                  <c:v>3.5</c:v>
                </c:pt>
                <c:pt idx="402">
                  <c:v>3.5</c:v>
                </c:pt>
                <c:pt idx="403">
                  <c:v>3.5</c:v>
                </c:pt>
                <c:pt idx="404">
                  <c:v>3.5</c:v>
                </c:pt>
                <c:pt idx="405">
                  <c:v>3.5</c:v>
                </c:pt>
                <c:pt idx="406">
                  <c:v>3.5</c:v>
                </c:pt>
                <c:pt idx="407">
                  <c:v>3.5</c:v>
                </c:pt>
                <c:pt idx="408">
                  <c:v>3.5</c:v>
                </c:pt>
                <c:pt idx="409">
                  <c:v>3.51</c:v>
                </c:pt>
                <c:pt idx="410">
                  <c:v>3.5</c:v>
                </c:pt>
                <c:pt idx="411">
                  <c:v>3.5</c:v>
                </c:pt>
                <c:pt idx="412">
                  <c:v>3.51</c:v>
                </c:pt>
                <c:pt idx="413">
                  <c:v>3.5</c:v>
                </c:pt>
                <c:pt idx="414">
                  <c:v>3.51</c:v>
                </c:pt>
                <c:pt idx="415">
                  <c:v>3.51</c:v>
                </c:pt>
                <c:pt idx="416">
                  <c:v>3.51</c:v>
                </c:pt>
                <c:pt idx="417">
                  <c:v>3.51</c:v>
                </c:pt>
                <c:pt idx="418">
                  <c:v>3.51</c:v>
                </c:pt>
                <c:pt idx="419">
                  <c:v>3.51</c:v>
                </c:pt>
                <c:pt idx="420">
                  <c:v>3.51</c:v>
                </c:pt>
                <c:pt idx="421">
                  <c:v>3.51</c:v>
                </c:pt>
                <c:pt idx="422">
                  <c:v>3.51</c:v>
                </c:pt>
                <c:pt idx="423">
                  <c:v>3.51</c:v>
                </c:pt>
                <c:pt idx="424">
                  <c:v>3.51</c:v>
                </c:pt>
                <c:pt idx="425">
                  <c:v>3.51</c:v>
                </c:pt>
                <c:pt idx="426">
                  <c:v>3.51</c:v>
                </c:pt>
                <c:pt idx="427">
                  <c:v>3.51</c:v>
                </c:pt>
                <c:pt idx="428">
                  <c:v>3.51</c:v>
                </c:pt>
                <c:pt idx="429">
                  <c:v>3.51</c:v>
                </c:pt>
                <c:pt idx="430">
                  <c:v>3.51</c:v>
                </c:pt>
                <c:pt idx="431">
                  <c:v>3.51</c:v>
                </c:pt>
                <c:pt idx="432">
                  <c:v>3.51</c:v>
                </c:pt>
                <c:pt idx="433">
                  <c:v>3.51</c:v>
                </c:pt>
                <c:pt idx="434">
                  <c:v>3.51</c:v>
                </c:pt>
                <c:pt idx="435">
                  <c:v>3.51</c:v>
                </c:pt>
                <c:pt idx="436">
                  <c:v>3.51</c:v>
                </c:pt>
                <c:pt idx="437">
                  <c:v>3.51</c:v>
                </c:pt>
                <c:pt idx="438">
                  <c:v>3.51</c:v>
                </c:pt>
                <c:pt idx="439">
                  <c:v>3.51</c:v>
                </c:pt>
                <c:pt idx="440">
                  <c:v>3.51</c:v>
                </c:pt>
                <c:pt idx="441">
                  <c:v>3.51</c:v>
                </c:pt>
                <c:pt idx="442">
                  <c:v>3.51</c:v>
                </c:pt>
                <c:pt idx="443">
                  <c:v>3.51</c:v>
                </c:pt>
                <c:pt idx="444">
                  <c:v>3.51</c:v>
                </c:pt>
                <c:pt idx="445">
                  <c:v>3.51</c:v>
                </c:pt>
                <c:pt idx="446">
                  <c:v>3.51</c:v>
                </c:pt>
                <c:pt idx="447">
                  <c:v>3.51</c:v>
                </c:pt>
                <c:pt idx="448">
                  <c:v>3.51</c:v>
                </c:pt>
                <c:pt idx="449">
                  <c:v>3.51</c:v>
                </c:pt>
                <c:pt idx="450">
                  <c:v>3.51</c:v>
                </c:pt>
                <c:pt idx="451">
                  <c:v>3.51</c:v>
                </c:pt>
                <c:pt idx="452">
                  <c:v>3.51</c:v>
                </c:pt>
                <c:pt idx="453">
                  <c:v>3.51</c:v>
                </c:pt>
                <c:pt idx="454">
                  <c:v>3.51</c:v>
                </c:pt>
                <c:pt idx="455">
                  <c:v>3.51</c:v>
                </c:pt>
                <c:pt idx="456">
                  <c:v>3.51</c:v>
                </c:pt>
                <c:pt idx="457">
                  <c:v>3.51</c:v>
                </c:pt>
                <c:pt idx="458">
                  <c:v>3.51</c:v>
                </c:pt>
                <c:pt idx="459">
                  <c:v>3.51</c:v>
                </c:pt>
                <c:pt idx="460">
                  <c:v>3.51</c:v>
                </c:pt>
                <c:pt idx="461">
                  <c:v>3.51</c:v>
                </c:pt>
                <c:pt idx="462">
                  <c:v>3.51</c:v>
                </c:pt>
                <c:pt idx="463">
                  <c:v>3.51</c:v>
                </c:pt>
                <c:pt idx="464">
                  <c:v>3.51</c:v>
                </c:pt>
                <c:pt idx="465">
                  <c:v>3.51</c:v>
                </c:pt>
                <c:pt idx="466">
                  <c:v>3.51</c:v>
                </c:pt>
                <c:pt idx="467">
                  <c:v>3.51</c:v>
                </c:pt>
                <c:pt idx="468">
                  <c:v>3.51</c:v>
                </c:pt>
                <c:pt idx="469">
                  <c:v>3.51</c:v>
                </c:pt>
                <c:pt idx="470">
                  <c:v>3.51</c:v>
                </c:pt>
                <c:pt idx="471">
                  <c:v>3.51</c:v>
                </c:pt>
                <c:pt idx="472">
                  <c:v>3.51</c:v>
                </c:pt>
                <c:pt idx="473">
                  <c:v>3.51</c:v>
                </c:pt>
                <c:pt idx="474">
                  <c:v>3.51</c:v>
                </c:pt>
                <c:pt idx="475">
                  <c:v>3.51</c:v>
                </c:pt>
                <c:pt idx="476">
                  <c:v>3.51</c:v>
                </c:pt>
                <c:pt idx="477">
                  <c:v>3.51</c:v>
                </c:pt>
                <c:pt idx="478">
                  <c:v>3.51</c:v>
                </c:pt>
                <c:pt idx="479">
                  <c:v>3.51</c:v>
                </c:pt>
                <c:pt idx="480">
                  <c:v>3.51</c:v>
                </c:pt>
                <c:pt idx="481">
                  <c:v>3.51</c:v>
                </c:pt>
                <c:pt idx="482">
                  <c:v>3.51</c:v>
                </c:pt>
                <c:pt idx="483">
                  <c:v>3.51</c:v>
                </c:pt>
                <c:pt idx="484">
                  <c:v>3.51</c:v>
                </c:pt>
                <c:pt idx="485">
                  <c:v>3.51</c:v>
                </c:pt>
                <c:pt idx="486">
                  <c:v>3.51</c:v>
                </c:pt>
                <c:pt idx="487">
                  <c:v>3.51</c:v>
                </c:pt>
                <c:pt idx="488">
                  <c:v>3.51</c:v>
                </c:pt>
                <c:pt idx="489">
                  <c:v>3.51</c:v>
                </c:pt>
                <c:pt idx="490">
                  <c:v>3.51</c:v>
                </c:pt>
                <c:pt idx="491">
                  <c:v>3.51</c:v>
                </c:pt>
                <c:pt idx="492">
                  <c:v>3.51</c:v>
                </c:pt>
                <c:pt idx="493">
                  <c:v>3.51</c:v>
                </c:pt>
                <c:pt idx="494">
                  <c:v>3.51</c:v>
                </c:pt>
                <c:pt idx="495">
                  <c:v>3.52</c:v>
                </c:pt>
                <c:pt idx="496">
                  <c:v>3.52</c:v>
                </c:pt>
                <c:pt idx="497">
                  <c:v>3.51</c:v>
                </c:pt>
                <c:pt idx="498">
                  <c:v>3.51</c:v>
                </c:pt>
                <c:pt idx="499">
                  <c:v>3.51</c:v>
                </c:pt>
                <c:pt idx="500">
                  <c:v>3.52</c:v>
                </c:pt>
                <c:pt idx="501">
                  <c:v>3.51</c:v>
                </c:pt>
                <c:pt idx="502">
                  <c:v>3.52</c:v>
                </c:pt>
                <c:pt idx="503">
                  <c:v>3.51</c:v>
                </c:pt>
                <c:pt idx="504">
                  <c:v>3.52</c:v>
                </c:pt>
                <c:pt idx="505">
                  <c:v>3.52</c:v>
                </c:pt>
                <c:pt idx="506">
                  <c:v>3.51</c:v>
                </c:pt>
                <c:pt idx="507">
                  <c:v>3.51</c:v>
                </c:pt>
                <c:pt idx="508">
                  <c:v>3.52</c:v>
                </c:pt>
                <c:pt idx="509">
                  <c:v>3.52</c:v>
                </c:pt>
                <c:pt idx="510">
                  <c:v>3.52</c:v>
                </c:pt>
                <c:pt idx="511">
                  <c:v>3.52</c:v>
                </c:pt>
                <c:pt idx="512">
                  <c:v>3.52</c:v>
                </c:pt>
                <c:pt idx="513">
                  <c:v>3.52</c:v>
                </c:pt>
                <c:pt idx="514">
                  <c:v>3.52</c:v>
                </c:pt>
                <c:pt idx="515">
                  <c:v>3.51</c:v>
                </c:pt>
                <c:pt idx="516">
                  <c:v>3.52</c:v>
                </c:pt>
                <c:pt idx="517">
                  <c:v>3.51</c:v>
                </c:pt>
                <c:pt idx="518">
                  <c:v>3.52</c:v>
                </c:pt>
                <c:pt idx="519">
                  <c:v>3.52</c:v>
                </c:pt>
                <c:pt idx="520">
                  <c:v>3.52</c:v>
                </c:pt>
                <c:pt idx="521">
                  <c:v>3.52</c:v>
                </c:pt>
                <c:pt idx="522">
                  <c:v>3.52</c:v>
                </c:pt>
                <c:pt idx="523">
                  <c:v>3.52</c:v>
                </c:pt>
                <c:pt idx="524">
                  <c:v>3.52</c:v>
                </c:pt>
                <c:pt idx="525">
                  <c:v>3.52</c:v>
                </c:pt>
                <c:pt idx="526">
                  <c:v>3.52</c:v>
                </c:pt>
                <c:pt idx="527">
                  <c:v>3.52</c:v>
                </c:pt>
                <c:pt idx="528">
                  <c:v>3.52</c:v>
                </c:pt>
                <c:pt idx="529">
                  <c:v>3.52</c:v>
                </c:pt>
                <c:pt idx="530">
                  <c:v>3.52</c:v>
                </c:pt>
                <c:pt idx="531">
                  <c:v>3.52</c:v>
                </c:pt>
                <c:pt idx="532">
                  <c:v>3.52</c:v>
                </c:pt>
                <c:pt idx="533">
                  <c:v>3.52</c:v>
                </c:pt>
                <c:pt idx="534">
                  <c:v>3.52</c:v>
                </c:pt>
                <c:pt idx="535">
                  <c:v>3.52</c:v>
                </c:pt>
                <c:pt idx="536">
                  <c:v>3.52</c:v>
                </c:pt>
                <c:pt idx="537">
                  <c:v>3.52</c:v>
                </c:pt>
                <c:pt idx="538">
                  <c:v>3.52</c:v>
                </c:pt>
                <c:pt idx="539">
                  <c:v>3.52</c:v>
                </c:pt>
                <c:pt idx="540">
                  <c:v>3.52</c:v>
                </c:pt>
                <c:pt idx="541">
                  <c:v>3.52</c:v>
                </c:pt>
                <c:pt idx="542">
                  <c:v>3.52</c:v>
                </c:pt>
                <c:pt idx="543">
                  <c:v>3.52</c:v>
                </c:pt>
                <c:pt idx="544">
                  <c:v>3.52</c:v>
                </c:pt>
                <c:pt idx="545">
                  <c:v>3.52</c:v>
                </c:pt>
                <c:pt idx="546">
                  <c:v>3.52</c:v>
                </c:pt>
                <c:pt idx="547">
                  <c:v>3.52</c:v>
                </c:pt>
                <c:pt idx="548">
                  <c:v>3.52</c:v>
                </c:pt>
                <c:pt idx="549">
                  <c:v>3.52</c:v>
                </c:pt>
                <c:pt idx="550">
                  <c:v>3.52</c:v>
                </c:pt>
                <c:pt idx="551">
                  <c:v>3.52</c:v>
                </c:pt>
                <c:pt idx="552">
                  <c:v>3.52</c:v>
                </c:pt>
                <c:pt idx="553">
                  <c:v>3.52</c:v>
                </c:pt>
                <c:pt idx="554">
                  <c:v>3.52</c:v>
                </c:pt>
                <c:pt idx="555">
                  <c:v>3.52</c:v>
                </c:pt>
                <c:pt idx="556">
                  <c:v>3.52</c:v>
                </c:pt>
                <c:pt idx="557">
                  <c:v>3.52</c:v>
                </c:pt>
                <c:pt idx="558">
                  <c:v>3.52</c:v>
                </c:pt>
                <c:pt idx="559">
                  <c:v>3.52</c:v>
                </c:pt>
                <c:pt idx="560">
                  <c:v>3.52</c:v>
                </c:pt>
                <c:pt idx="561">
                  <c:v>3.52</c:v>
                </c:pt>
                <c:pt idx="562">
                  <c:v>3.52</c:v>
                </c:pt>
                <c:pt idx="563">
                  <c:v>3.52</c:v>
                </c:pt>
                <c:pt idx="564">
                  <c:v>3.52</c:v>
                </c:pt>
                <c:pt idx="565">
                  <c:v>3.52</c:v>
                </c:pt>
                <c:pt idx="566">
                  <c:v>3.52</c:v>
                </c:pt>
                <c:pt idx="567">
                  <c:v>3.52</c:v>
                </c:pt>
                <c:pt idx="568">
                  <c:v>3.52</c:v>
                </c:pt>
                <c:pt idx="569">
                  <c:v>3.52</c:v>
                </c:pt>
                <c:pt idx="570">
                  <c:v>3.52</c:v>
                </c:pt>
                <c:pt idx="571">
                  <c:v>3.52</c:v>
                </c:pt>
                <c:pt idx="572">
                  <c:v>3.52</c:v>
                </c:pt>
                <c:pt idx="573">
                  <c:v>3.52</c:v>
                </c:pt>
                <c:pt idx="574">
                  <c:v>3.52</c:v>
                </c:pt>
                <c:pt idx="575">
                  <c:v>3.52</c:v>
                </c:pt>
                <c:pt idx="576">
                  <c:v>3.52</c:v>
                </c:pt>
                <c:pt idx="577">
                  <c:v>3.52</c:v>
                </c:pt>
                <c:pt idx="578">
                  <c:v>3.52</c:v>
                </c:pt>
                <c:pt idx="579">
                  <c:v>3.52</c:v>
                </c:pt>
                <c:pt idx="580">
                  <c:v>3.52</c:v>
                </c:pt>
                <c:pt idx="581">
                  <c:v>3.52</c:v>
                </c:pt>
                <c:pt idx="582">
                  <c:v>3.52</c:v>
                </c:pt>
                <c:pt idx="583">
                  <c:v>3.52</c:v>
                </c:pt>
                <c:pt idx="584">
                  <c:v>3.52</c:v>
                </c:pt>
                <c:pt idx="585">
                  <c:v>3.52</c:v>
                </c:pt>
                <c:pt idx="586">
                  <c:v>3.52</c:v>
                </c:pt>
                <c:pt idx="587">
                  <c:v>3.52</c:v>
                </c:pt>
                <c:pt idx="588">
                  <c:v>3.52</c:v>
                </c:pt>
                <c:pt idx="589">
                  <c:v>3.52</c:v>
                </c:pt>
                <c:pt idx="590">
                  <c:v>3.52</c:v>
                </c:pt>
                <c:pt idx="591">
                  <c:v>3.52</c:v>
                </c:pt>
                <c:pt idx="592">
                  <c:v>3.52</c:v>
                </c:pt>
                <c:pt idx="593">
                  <c:v>3.52</c:v>
                </c:pt>
                <c:pt idx="594">
                  <c:v>3.52</c:v>
                </c:pt>
                <c:pt idx="595">
                  <c:v>3.52</c:v>
                </c:pt>
                <c:pt idx="596">
                  <c:v>3.52</c:v>
                </c:pt>
                <c:pt idx="597">
                  <c:v>3.52</c:v>
                </c:pt>
                <c:pt idx="598">
                  <c:v>3.52</c:v>
                </c:pt>
                <c:pt idx="599">
                  <c:v>3.52</c:v>
                </c:pt>
                <c:pt idx="600">
                  <c:v>3.52</c:v>
                </c:pt>
                <c:pt idx="601">
                  <c:v>3.52</c:v>
                </c:pt>
                <c:pt idx="602">
                  <c:v>3.52</c:v>
                </c:pt>
                <c:pt idx="603">
                  <c:v>3.52</c:v>
                </c:pt>
                <c:pt idx="604">
                  <c:v>3.52</c:v>
                </c:pt>
                <c:pt idx="605">
                  <c:v>3.52</c:v>
                </c:pt>
                <c:pt idx="606">
                  <c:v>3.52</c:v>
                </c:pt>
                <c:pt idx="607">
                  <c:v>3.52</c:v>
                </c:pt>
                <c:pt idx="608">
                  <c:v>3.52</c:v>
                </c:pt>
                <c:pt idx="609">
                  <c:v>3.52</c:v>
                </c:pt>
                <c:pt idx="610">
                  <c:v>3.52</c:v>
                </c:pt>
                <c:pt idx="611">
                  <c:v>3.52</c:v>
                </c:pt>
                <c:pt idx="612">
                  <c:v>3.52</c:v>
                </c:pt>
                <c:pt idx="613">
                  <c:v>3.52</c:v>
                </c:pt>
                <c:pt idx="614">
                  <c:v>3.52</c:v>
                </c:pt>
                <c:pt idx="615">
                  <c:v>3.52</c:v>
                </c:pt>
                <c:pt idx="616">
                  <c:v>3.52</c:v>
                </c:pt>
                <c:pt idx="617">
                  <c:v>3.52</c:v>
                </c:pt>
                <c:pt idx="618">
                  <c:v>3.52</c:v>
                </c:pt>
                <c:pt idx="619">
                  <c:v>3.52</c:v>
                </c:pt>
                <c:pt idx="620">
                  <c:v>3.52</c:v>
                </c:pt>
                <c:pt idx="621">
                  <c:v>3.52</c:v>
                </c:pt>
                <c:pt idx="622">
                  <c:v>3.52</c:v>
                </c:pt>
                <c:pt idx="623">
                  <c:v>3.52</c:v>
                </c:pt>
                <c:pt idx="624">
                  <c:v>3.52</c:v>
                </c:pt>
                <c:pt idx="625">
                  <c:v>3.52</c:v>
                </c:pt>
                <c:pt idx="626">
                  <c:v>3.52</c:v>
                </c:pt>
                <c:pt idx="627">
                  <c:v>3.52</c:v>
                </c:pt>
                <c:pt idx="628">
                  <c:v>3.52</c:v>
                </c:pt>
                <c:pt idx="629">
                  <c:v>3.52</c:v>
                </c:pt>
                <c:pt idx="630">
                  <c:v>3.52</c:v>
                </c:pt>
                <c:pt idx="631">
                  <c:v>3.52</c:v>
                </c:pt>
                <c:pt idx="632">
                  <c:v>3.52</c:v>
                </c:pt>
                <c:pt idx="633">
                  <c:v>3.52</c:v>
                </c:pt>
                <c:pt idx="634">
                  <c:v>3.52</c:v>
                </c:pt>
                <c:pt idx="635">
                  <c:v>3.52</c:v>
                </c:pt>
                <c:pt idx="636">
                  <c:v>3.52</c:v>
                </c:pt>
                <c:pt idx="637">
                  <c:v>3.52</c:v>
                </c:pt>
                <c:pt idx="638">
                  <c:v>3.52</c:v>
                </c:pt>
                <c:pt idx="639">
                  <c:v>3.52</c:v>
                </c:pt>
                <c:pt idx="640">
                  <c:v>3.52</c:v>
                </c:pt>
                <c:pt idx="641">
                  <c:v>3.52</c:v>
                </c:pt>
                <c:pt idx="642">
                  <c:v>3.52</c:v>
                </c:pt>
                <c:pt idx="643">
                  <c:v>3.52</c:v>
                </c:pt>
                <c:pt idx="644">
                  <c:v>3.52</c:v>
                </c:pt>
                <c:pt idx="645">
                  <c:v>3.52</c:v>
                </c:pt>
                <c:pt idx="646">
                  <c:v>3.52</c:v>
                </c:pt>
                <c:pt idx="647">
                  <c:v>3.52</c:v>
                </c:pt>
                <c:pt idx="648">
                  <c:v>3.52</c:v>
                </c:pt>
                <c:pt idx="649">
                  <c:v>3.52</c:v>
                </c:pt>
                <c:pt idx="650">
                  <c:v>3.52</c:v>
                </c:pt>
                <c:pt idx="651">
                  <c:v>3.52</c:v>
                </c:pt>
                <c:pt idx="652">
                  <c:v>3.52</c:v>
                </c:pt>
                <c:pt idx="653">
                  <c:v>3.52</c:v>
                </c:pt>
                <c:pt idx="654">
                  <c:v>3.52</c:v>
                </c:pt>
                <c:pt idx="655">
                  <c:v>3.52</c:v>
                </c:pt>
                <c:pt idx="656">
                  <c:v>3.52</c:v>
                </c:pt>
                <c:pt idx="657">
                  <c:v>3.52</c:v>
                </c:pt>
                <c:pt idx="658">
                  <c:v>3.52</c:v>
                </c:pt>
                <c:pt idx="659">
                  <c:v>3.52</c:v>
                </c:pt>
                <c:pt idx="660">
                  <c:v>3.52</c:v>
                </c:pt>
                <c:pt idx="661">
                  <c:v>3.52</c:v>
                </c:pt>
                <c:pt idx="662">
                  <c:v>3.52</c:v>
                </c:pt>
                <c:pt idx="663">
                  <c:v>3.52</c:v>
                </c:pt>
                <c:pt idx="664">
                  <c:v>3.52</c:v>
                </c:pt>
                <c:pt idx="665">
                  <c:v>3.52</c:v>
                </c:pt>
                <c:pt idx="666">
                  <c:v>3.52</c:v>
                </c:pt>
                <c:pt idx="667">
                  <c:v>3.52</c:v>
                </c:pt>
                <c:pt idx="668">
                  <c:v>3.52</c:v>
                </c:pt>
                <c:pt idx="669">
                  <c:v>3.52</c:v>
                </c:pt>
                <c:pt idx="670">
                  <c:v>3.52</c:v>
                </c:pt>
                <c:pt idx="671">
                  <c:v>3.52</c:v>
                </c:pt>
                <c:pt idx="672">
                  <c:v>3.52</c:v>
                </c:pt>
                <c:pt idx="673">
                  <c:v>3.52</c:v>
                </c:pt>
                <c:pt idx="674">
                  <c:v>3.52</c:v>
                </c:pt>
                <c:pt idx="675">
                  <c:v>3.52</c:v>
                </c:pt>
                <c:pt idx="676">
                  <c:v>3.52</c:v>
                </c:pt>
                <c:pt idx="677">
                  <c:v>3.52</c:v>
                </c:pt>
                <c:pt idx="678">
                  <c:v>3.52</c:v>
                </c:pt>
                <c:pt idx="679">
                  <c:v>3.52</c:v>
                </c:pt>
                <c:pt idx="680">
                  <c:v>3.52</c:v>
                </c:pt>
                <c:pt idx="681">
                  <c:v>3.52</c:v>
                </c:pt>
                <c:pt idx="682">
                  <c:v>3.52</c:v>
                </c:pt>
                <c:pt idx="683">
                  <c:v>3.53</c:v>
                </c:pt>
                <c:pt idx="684">
                  <c:v>3.52</c:v>
                </c:pt>
                <c:pt idx="685">
                  <c:v>3.52</c:v>
                </c:pt>
                <c:pt idx="686">
                  <c:v>3.52</c:v>
                </c:pt>
                <c:pt idx="687">
                  <c:v>3.52</c:v>
                </c:pt>
                <c:pt idx="688">
                  <c:v>3.52</c:v>
                </c:pt>
                <c:pt idx="689">
                  <c:v>3.52</c:v>
                </c:pt>
                <c:pt idx="690">
                  <c:v>3.52</c:v>
                </c:pt>
                <c:pt idx="691">
                  <c:v>3.52</c:v>
                </c:pt>
                <c:pt idx="692">
                  <c:v>3.52</c:v>
                </c:pt>
                <c:pt idx="693">
                  <c:v>3.52</c:v>
                </c:pt>
                <c:pt idx="694">
                  <c:v>3.52</c:v>
                </c:pt>
                <c:pt idx="695">
                  <c:v>3.52</c:v>
                </c:pt>
                <c:pt idx="696">
                  <c:v>3.52</c:v>
                </c:pt>
                <c:pt idx="697">
                  <c:v>3.52</c:v>
                </c:pt>
                <c:pt idx="698">
                  <c:v>3.52</c:v>
                </c:pt>
                <c:pt idx="699">
                  <c:v>3.53</c:v>
                </c:pt>
                <c:pt idx="700">
                  <c:v>3.52</c:v>
                </c:pt>
                <c:pt idx="701">
                  <c:v>3.53</c:v>
                </c:pt>
                <c:pt idx="702">
                  <c:v>3.52</c:v>
                </c:pt>
                <c:pt idx="703">
                  <c:v>3.53</c:v>
                </c:pt>
                <c:pt idx="704">
                  <c:v>3.52</c:v>
                </c:pt>
                <c:pt idx="705">
                  <c:v>3.52</c:v>
                </c:pt>
                <c:pt idx="706">
                  <c:v>3.52</c:v>
                </c:pt>
                <c:pt idx="707">
                  <c:v>3.52</c:v>
                </c:pt>
                <c:pt idx="708">
                  <c:v>3.52</c:v>
                </c:pt>
                <c:pt idx="709">
                  <c:v>3.53</c:v>
                </c:pt>
                <c:pt idx="710">
                  <c:v>3.52</c:v>
                </c:pt>
                <c:pt idx="711">
                  <c:v>3.52</c:v>
                </c:pt>
                <c:pt idx="712">
                  <c:v>3.53</c:v>
                </c:pt>
                <c:pt idx="713">
                  <c:v>3.53</c:v>
                </c:pt>
                <c:pt idx="714">
                  <c:v>3.52</c:v>
                </c:pt>
                <c:pt idx="715">
                  <c:v>3.53</c:v>
                </c:pt>
                <c:pt idx="716">
                  <c:v>3.53</c:v>
                </c:pt>
                <c:pt idx="717">
                  <c:v>3.52</c:v>
                </c:pt>
                <c:pt idx="718">
                  <c:v>3.53</c:v>
                </c:pt>
                <c:pt idx="719">
                  <c:v>3.53</c:v>
                </c:pt>
                <c:pt idx="720">
                  <c:v>3.53</c:v>
                </c:pt>
                <c:pt idx="721">
                  <c:v>3.52</c:v>
                </c:pt>
                <c:pt idx="722">
                  <c:v>3.53</c:v>
                </c:pt>
                <c:pt idx="723">
                  <c:v>3.53</c:v>
                </c:pt>
                <c:pt idx="724">
                  <c:v>3.53</c:v>
                </c:pt>
                <c:pt idx="725">
                  <c:v>3.52</c:v>
                </c:pt>
                <c:pt idx="726">
                  <c:v>3.53</c:v>
                </c:pt>
                <c:pt idx="727">
                  <c:v>3.53</c:v>
                </c:pt>
                <c:pt idx="728">
                  <c:v>3.53</c:v>
                </c:pt>
                <c:pt idx="729">
                  <c:v>3.52</c:v>
                </c:pt>
                <c:pt idx="730">
                  <c:v>3.53</c:v>
                </c:pt>
                <c:pt idx="731">
                  <c:v>3.53</c:v>
                </c:pt>
                <c:pt idx="732">
                  <c:v>3.53</c:v>
                </c:pt>
                <c:pt idx="733">
                  <c:v>3.52</c:v>
                </c:pt>
                <c:pt idx="734">
                  <c:v>3.53</c:v>
                </c:pt>
                <c:pt idx="735">
                  <c:v>3.53</c:v>
                </c:pt>
                <c:pt idx="736">
                  <c:v>3.53</c:v>
                </c:pt>
                <c:pt idx="737">
                  <c:v>3.53</c:v>
                </c:pt>
                <c:pt idx="738">
                  <c:v>3.53</c:v>
                </c:pt>
                <c:pt idx="739">
                  <c:v>3.52</c:v>
                </c:pt>
                <c:pt idx="740">
                  <c:v>3.53</c:v>
                </c:pt>
                <c:pt idx="741">
                  <c:v>3.53</c:v>
                </c:pt>
                <c:pt idx="742">
                  <c:v>3.53</c:v>
                </c:pt>
                <c:pt idx="743">
                  <c:v>3.52</c:v>
                </c:pt>
                <c:pt idx="744">
                  <c:v>3.53</c:v>
                </c:pt>
                <c:pt idx="745">
                  <c:v>3.53</c:v>
                </c:pt>
                <c:pt idx="746">
                  <c:v>3.53</c:v>
                </c:pt>
                <c:pt idx="747">
                  <c:v>3.53</c:v>
                </c:pt>
                <c:pt idx="748">
                  <c:v>3.53</c:v>
                </c:pt>
                <c:pt idx="749">
                  <c:v>3.53</c:v>
                </c:pt>
                <c:pt idx="750">
                  <c:v>3.53</c:v>
                </c:pt>
                <c:pt idx="751">
                  <c:v>3.52</c:v>
                </c:pt>
                <c:pt idx="752">
                  <c:v>3.53</c:v>
                </c:pt>
                <c:pt idx="753">
                  <c:v>3.53</c:v>
                </c:pt>
                <c:pt idx="754">
                  <c:v>3.53</c:v>
                </c:pt>
                <c:pt idx="755">
                  <c:v>3.53</c:v>
                </c:pt>
                <c:pt idx="756">
                  <c:v>3.53</c:v>
                </c:pt>
                <c:pt idx="757">
                  <c:v>3.53</c:v>
                </c:pt>
                <c:pt idx="758">
                  <c:v>3.53</c:v>
                </c:pt>
                <c:pt idx="759">
                  <c:v>3.53</c:v>
                </c:pt>
                <c:pt idx="760">
                  <c:v>3.53</c:v>
                </c:pt>
                <c:pt idx="761">
                  <c:v>3.53</c:v>
                </c:pt>
                <c:pt idx="762">
                  <c:v>3.53</c:v>
                </c:pt>
                <c:pt idx="763">
                  <c:v>3.53</c:v>
                </c:pt>
                <c:pt idx="764">
                  <c:v>3.53</c:v>
                </c:pt>
                <c:pt idx="765">
                  <c:v>3.53</c:v>
                </c:pt>
                <c:pt idx="766">
                  <c:v>3.53</c:v>
                </c:pt>
                <c:pt idx="767">
                  <c:v>3.52</c:v>
                </c:pt>
                <c:pt idx="768">
                  <c:v>3.53</c:v>
                </c:pt>
                <c:pt idx="769">
                  <c:v>3.53</c:v>
                </c:pt>
                <c:pt idx="770">
                  <c:v>3.53</c:v>
                </c:pt>
                <c:pt idx="771">
                  <c:v>3.53</c:v>
                </c:pt>
                <c:pt idx="772">
                  <c:v>3.53</c:v>
                </c:pt>
                <c:pt idx="773">
                  <c:v>3.53</c:v>
                </c:pt>
                <c:pt idx="774">
                  <c:v>3.53</c:v>
                </c:pt>
                <c:pt idx="775">
                  <c:v>3.53</c:v>
                </c:pt>
                <c:pt idx="776">
                  <c:v>3.53</c:v>
                </c:pt>
                <c:pt idx="777">
                  <c:v>3.53</c:v>
                </c:pt>
                <c:pt idx="778">
                  <c:v>3.53</c:v>
                </c:pt>
                <c:pt idx="779">
                  <c:v>3.53</c:v>
                </c:pt>
                <c:pt idx="780">
                  <c:v>3.53</c:v>
                </c:pt>
                <c:pt idx="781">
                  <c:v>3.53</c:v>
                </c:pt>
                <c:pt idx="782">
                  <c:v>3.53</c:v>
                </c:pt>
                <c:pt idx="783">
                  <c:v>3.53</c:v>
                </c:pt>
                <c:pt idx="784">
                  <c:v>3.53</c:v>
                </c:pt>
                <c:pt idx="785">
                  <c:v>3.53</c:v>
                </c:pt>
                <c:pt idx="786">
                  <c:v>3.53</c:v>
                </c:pt>
                <c:pt idx="787">
                  <c:v>3.53</c:v>
                </c:pt>
                <c:pt idx="788">
                  <c:v>3.53</c:v>
                </c:pt>
                <c:pt idx="789">
                  <c:v>3.53</c:v>
                </c:pt>
                <c:pt idx="790">
                  <c:v>3.53</c:v>
                </c:pt>
                <c:pt idx="791">
                  <c:v>3.53</c:v>
                </c:pt>
                <c:pt idx="792">
                  <c:v>3.53</c:v>
                </c:pt>
                <c:pt idx="793">
                  <c:v>3.53</c:v>
                </c:pt>
                <c:pt idx="794">
                  <c:v>3.53</c:v>
                </c:pt>
                <c:pt idx="795">
                  <c:v>3.53</c:v>
                </c:pt>
                <c:pt idx="796">
                  <c:v>3.53</c:v>
                </c:pt>
                <c:pt idx="797">
                  <c:v>3.53</c:v>
                </c:pt>
                <c:pt idx="798">
                  <c:v>3.53</c:v>
                </c:pt>
                <c:pt idx="799">
                  <c:v>3.53</c:v>
                </c:pt>
                <c:pt idx="800">
                  <c:v>3.53</c:v>
                </c:pt>
                <c:pt idx="801">
                  <c:v>3.53</c:v>
                </c:pt>
                <c:pt idx="802">
                  <c:v>3.53</c:v>
                </c:pt>
                <c:pt idx="803">
                  <c:v>3.53</c:v>
                </c:pt>
                <c:pt idx="804">
                  <c:v>3.53</c:v>
                </c:pt>
                <c:pt idx="805">
                  <c:v>3.53</c:v>
                </c:pt>
                <c:pt idx="806">
                  <c:v>3.53</c:v>
                </c:pt>
                <c:pt idx="807">
                  <c:v>3.53</c:v>
                </c:pt>
                <c:pt idx="808">
                  <c:v>3.53</c:v>
                </c:pt>
                <c:pt idx="809">
                  <c:v>3.53</c:v>
                </c:pt>
                <c:pt idx="810">
                  <c:v>3.53</c:v>
                </c:pt>
                <c:pt idx="811">
                  <c:v>3.53</c:v>
                </c:pt>
                <c:pt idx="812">
                  <c:v>3.53</c:v>
                </c:pt>
                <c:pt idx="813">
                  <c:v>3.53</c:v>
                </c:pt>
                <c:pt idx="814">
                  <c:v>3.53</c:v>
                </c:pt>
                <c:pt idx="815">
                  <c:v>3.53</c:v>
                </c:pt>
                <c:pt idx="816">
                  <c:v>3.53</c:v>
                </c:pt>
                <c:pt idx="817">
                  <c:v>3.53</c:v>
                </c:pt>
                <c:pt idx="818">
                  <c:v>3.53</c:v>
                </c:pt>
                <c:pt idx="819">
                  <c:v>3.53</c:v>
                </c:pt>
                <c:pt idx="820">
                  <c:v>3.53</c:v>
                </c:pt>
                <c:pt idx="821">
                  <c:v>3.53</c:v>
                </c:pt>
                <c:pt idx="822">
                  <c:v>3.53</c:v>
                </c:pt>
                <c:pt idx="823">
                  <c:v>3.53</c:v>
                </c:pt>
                <c:pt idx="824">
                  <c:v>3.53</c:v>
                </c:pt>
                <c:pt idx="825">
                  <c:v>3.53</c:v>
                </c:pt>
                <c:pt idx="826">
                  <c:v>3.53</c:v>
                </c:pt>
                <c:pt idx="827">
                  <c:v>3.53</c:v>
                </c:pt>
                <c:pt idx="828">
                  <c:v>3.53</c:v>
                </c:pt>
                <c:pt idx="829">
                  <c:v>3.53</c:v>
                </c:pt>
                <c:pt idx="830">
                  <c:v>3.53</c:v>
                </c:pt>
                <c:pt idx="831">
                  <c:v>3.53</c:v>
                </c:pt>
                <c:pt idx="832">
                  <c:v>3.53</c:v>
                </c:pt>
                <c:pt idx="833">
                  <c:v>3.53</c:v>
                </c:pt>
                <c:pt idx="834">
                  <c:v>3.53</c:v>
                </c:pt>
                <c:pt idx="835">
                  <c:v>3.53</c:v>
                </c:pt>
                <c:pt idx="836">
                  <c:v>3.53</c:v>
                </c:pt>
                <c:pt idx="837">
                  <c:v>3.53</c:v>
                </c:pt>
                <c:pt idx="838">
                  <c:v>3.53</c:v>
                </c:pt>
                <c:pt idx="839">
                  <c:v>3.53</c:v>
                </c:pt>
                <c:pt idx="840">
                  <c:v>3.53</c:v>
                </c:pt>
                <c:pt idx="841">
                  <c:v>3.53</c:v>
                </c:pt>
                <c:pt idx="842">
                  <c:v>3.53</c:v>
                </c:pt>
                <c:pt idx="843">
                  <c:v>3.53</c:v>
                </c:pt>
                <c:pt idx="844">
                  <c:v>3.53</c:v>
                </c:pt>
                <c:pt idx="845">
                  <c:v>3.53</c:v>
                </c:pt>
                <c:pt idx="846">
                  <c:v>3.53</c:v>
                </c:pt>
                <c:pt idx="847">
                  <c:v>3.53</c:v>
                </c:pt>
                <c:pt idx="848">
                  <c:v>3.53</c:v>
                </c:pt>
                <c:pt idx="849">
                  <c:v>3.53</c:v>
                </c:pt>
                <c:pt idx="850">
                  <c:v>3.53</c:v>
                </c:pt>
                <c:pt idx="851">
                  <c:v>3.53</c:v>
                </c:pt>
                <c:pt idx="852">
                  <c:v>3.53</c:v>
                </c:pt>
                <c:pt idx="853">
                  <c:v>3.53</c:v>
                </c:pt>
                <c:pt idx="854">
                  <c:v>3.53</c:v>
                </c:pt>
                <c:pt idx="855">
                  <c:v>3.53</c:v>
                </c:pt>
                <c:pt idx="856">
                  <c:v>3.54</c:v>
                </c:pt>
                <c:pt idx="857">
                  <c:v>3.53</c:v>
                </c:pt>
                <c:pt idx="858">
                  <c:v>3.53</c:v>
                </c:pt>
                <c:pt idx="859">
                  <c:v>3.53</c:v>
                </c:pt>
                <c:pt idx="860">
                  <c:v>3.53</c:v>
                </c:pt>
                <c:pt idx="861">
                  <c:v>3.53</c:v>
                </c:pt>
                <c:pt idx="862">
                  <c:v>3.53</c:v>
                </c:pt>
                <c:pt idx="863">
                  <c:v>3.53</c:v>
                </c:pt>
                <c:pt idx="864">
                  <c:v>3.54</c:v>
                </c:pt>
                <c:pt idx="865">
                  <c:v>3.53</c:v>
                </c:pt>
                <c:pt idx="866">
                  <c:v>3.54</c:v>
                </c:pt>
                <c:pt idx="867">
                  <c:v>3.53</c:v>
                </c:pt>
                <c:pt idx="868">
                  <c:v>3.54</c:v>
                </c:pt>
                <c:pt idx="869">
                  <c:v>3.54</c:v>
                </c:pt>
                <c:pt idx="870">
                  <c:v>3.54</c:v>
                </c:pt>
                <c:pt idx="871">
                  <c:v>3.53</c:v>
                </c:pt>
                <c:pt idx="872">
                  <c:v>3.54</c:v>
                </c:pt>
                <c:pt idx="873">
                  <c:v>3.53</c:v>
                </c:pt>
                <c:pt idx="874">
                  <c:v>3.54</c:v>
                </c:pt>
                <c:pt idx="875">
                  <c:v>3.53</c:v>
                </c:pt>
                <c:pt idx="876">
                  <c:v>3.54</c:v>
                </c:pt>
                <c:pt idx="877">
                  <c:v>3.53</c:v>
                </c:pt>
                <c:pt idx="878">
                  <c:v>3.54</c:v>
                </c:pt>
                <c:pt idx="879">
                  <c:v>3.54</c:v>
                </c:pt>
                <c:pt idx="880">
                  <c:v>3.54</c:v>
                </c:pt>
                <c:pt idx="881">
                  <c:v>3.54</c:v>
                </c:pt>
                <c:pt idx="882">
                  <c:v>3.54</c:v>
                </c:pt>
                <c:pt idx="883">
                  <c:v>3.54</c:v>
                </c:pt>
                <c:pt idx="884">
                  <c:v>3.54</c:v>
                </c:pt>
                <c:pt idx="885">
                  <c:v>3.54</c:v>
                </c:pt>
                <c:pt idx="886">
                  <c:v>3.54</c:v>
                </c:pt>
                <c:pt idx="887">
                  <c:v>3.54</c:v>
                </c:pt>
                <c:pt idx="888">
                  <c:v>3.54</c:v>
                </c:pt>
                <c:pt idx="889">
                  <c:v>3.54</c:v>
                </c:pt>
                <c:pt idx="890">
                  <c:v>3.54</c:v>
                </c:pt>
                <c:pt idx="891">
                  <c:v>3.54</c:v>
                </c:pt>
                <c:pt idx="892">
                  <c:v>3.54</c:v>
                </c:pt>
                <c:pt idx="893">
                  <c:v>3.54</c:v>
                </c:pt>
                <c:pt idx="894">
                  <c:v>3.54</c:v>
                </c:pt>
                <c:pt idx="895">
                  <c:v>3.54</c:v>
                </c:pt>
                <c:pt idx="896">
                  <c:v>3.54</c:v>
                </c:pt>
                <c:pt idx="897">
                  <c:v>3.54</c:v>
                </c:pt>
                <c:pt idx="898">
                  <c:v>3.54</c:v>
                </c:pt>
                <c:pt idx="899">
                  <c:v>3.54</c:v>
                </c:pt>
                <c:pt idx="900">
                  <c:v>3.54</c:v>
                </c:pt>
                <c:pt idx="901">
                  <c:v>3.54</c:v>
                </c:pt>
                <c:pt idx="902">
                  <c:v>3.54</c:v>
                </c:pt>
                <c:pt idx="903">
                  <c:v>3.53</c:v>
                </c:pt>
                <c:pt idx="904">
                  <c:v>3.54</c:v>
                </c:pt>
                <c:pt idx="905">
                  <c:v>3.54</c:v>
                </c:pt>
                <c:pt idx="906">
                  <c:v>3.54</c:v>
                </c:pt>
                <c:pt idx="907">
                  <c:v>3.54</c:v>
                </c:pt>
                <c:pt idx="908">
                  <c:v>3.54</c:v>
                </c:pt>
                <c:pt idx="909">
                  <c:v>3.54</c:v>
                </c:pt>
                <c:pt idx="910">
                  <c:v>3.54</c:v>
                </c:pt>
                <c:pt idx="911">
                  <c:v>3.54</c:v>
                </c:pt>
                <c:pt idx="912">
                  <c:v>3.54</c:v>
                </c:pt>
                <c:pt idx="913">
                  <c:v>3.54</c:v>
                </c:pt>
                <c:pt idx="914">
                  <c:v>3.54</c:v>
                </c:pt>
                <c:pt idx="915">
                  <c:v>3.54</c:v>
                </c:pt>
                <c:pt idx="916">
                  <c:v>3.54</c:v>
                </c:pt>
                <c:pt idx="917">
                  <c:v>3.54</c:v>
                </c:pt>
                <c:pt idx="918">
                  <c:v>3.54</c:v>
                </c:pt>
                <c:pt idx="919">
                  <c:v>3.54</c:v>
                </c:pt>
                <c:pt idx="920">
                  <c:v>3.54</c:v>
                </c:pt>
                <c:pt idx="921">
                  <c:v>3.54</c:v>
                </c:pt>
                <c:pt idx="922">
                  <c:v>3.54</c:v>
                </c:pt>
                <c:pt idx="923">
                  <c:v>3.54</c:v>
                </c:pt>
                <c:pt idx="924">
                  <c:v>3.54</c:v>
                </c:pt>
                <c:pt idx="925">
                  <c:v>3.54</c:v>
                </c:pt>
                <c:pt idx="926">
                  <c:v>3.54</c:v>
                </c:pt>
                <c:pt idx="927">
                  <c:v>3.54</c:v>
                </c:pt>
                <c:pt idx="928">
                  <c:v>3.54</c:v>
                </c:pt>
                <c:pt idx="929">
                  <c:v>3.54</c:v>
                </c:pt>
                <c:pt idx="930">
                  <c:v>3.54</c:v>
                </c:pt>
                <c:pt idx="931">
                  <c:v>3.54</c:v>
                </c:pt>
                <c:pt idx="932">
                  <c:v>3.54</c:v>
                </c:pt>
                <c:pt idx="933">
                  <c:v>3.54</c:v>
                </c:pt>
                <c:pt idx="934">
                  <c:v>3.54</c:v>
                </c:pt>
                <c:pt idx="935">
                  <c:v>3.54</c:v>
                </c:pt>
                <c:pt idx="936">
                  <c:v>3.54</c:v>
                </c:pt>
                <c:pt idx="937">
                  <c:v>3.54</c:v>
                </c:pt>
                <c:pt idx="938">
                  <c:v>3.54</c:v>
                </c:pt>
                <c:pt idx="939">
                  <c:v>3.54</c:v>
                </c:pt>
                <c:pt idx="940">
                  <c:v>3.54</c:v>
                </c:pt>
                <c:pt idx="941">
                  <c:v>3.54</c:v>
                </c:pt>
                <c:pt idx="942">
                  <c:v>3.54</c:v>
                </c:pt>
                <c:pt idx="943">
                  <c:v>3.54</c:v>
                </c:pt>
                <c:pt idx="944">
                  <c:v>3.54</c:v>
                </c:pt>
                <c:pt idx="945">
                  <c:v>3.54</c:v>
                </c:pt>
                <c:pt idx="946">
                  <c:v>3.54</c:v>
                </c:pt>
                <c:pt idx="947">
                  <c:v>3.54</c:v>
                </c:pt>
                <c:pt idx="948">
                  <c:v>3.54</c:v>
                </c:pt>
                <c:pt idx="949">
                  <c:v>3.54</c:v>
                </c:pt>
                <c:pt idx="950">
                  <c:v>3.54</c:v>
                </c:pt>
                <c:pt idx="951">
                  <c:v>3.54</c:v>
                </c:pt>
                <c:pt idx="952">
                  <c:v>3.54</c:v>
                </c:pt>
                <c:pt idx="953">
                  <c:v>3.54</c:v>
                </c:pt>
                <c:pt idx="954">
                  <c:v>3.54</c:v>
                </c:pt>
                <c:pt idx="955">
                  <c:v>3.54</c:v>
                </c:pt>
                <c:pt idx="956">
                  <c:v>3.54</c:v>
                </c:pt>
                <c:pt idx="957">
                  <c:v>3.54</c:v>
                </c:pt>
                <c:pt idx="958">
                  <c:v>3.54</c:v>
                </c:pt>
                <c:pt idx="959">
                  <c:v>3.54</c:v>
                </c:pt>
                <c:pt idx="960">
                  <c:v>3.54</c:v>
                </c:pt>
                <c:pt idx="961">
                  <c:v>3.54</c:v>
                </c:pt>
                <c:pt idx="962">
                  <c:v>3.54</c:v>
                </c:pt>
                <c:pt idx="963">
                  <c:v>3.54</c:v>
                </c:pt>
                <c:pt idx="964">
                  <c:v>3.54</c:v>
                </c:pt>
                <c:pt idx="965">
                  <c:v>3.54</c:v>
                </c:pt>
                <c:pt idx="966">
                  <c:v>3.54</c:v>
                </c:pt>
                <c:pt idx="967">
                  <c:v>3.54</c:v>
                </c:pt>
                <c:pt idx="968">
                  <c:v>3.54</c:v>
                </c:pt>
                <c:pt idx="969">
                  <c:v>3.54</c:v>
                </c:pt>
                <c:pt idx="970">
                  <c:v>3.54</c:v>
                </c:pt>
                <c:pt idx="971">
                  <c:v>3.54</c:v>
                </c:pt>
                <c:pt idx="972">
                  <c:v>3.54</c:v>
                </c:pt>
                <c:pt idx="973">
                  <c:v>3.54</c:v>
                </c:pt>
                <c:pt idx="974">
                  <c:v>3.54</c:v>
                </c:pt>
                <c:pt idx="975">
                  <c:v>3.54</c:v>
                </c:pt>
                <c:pt idx="976">
                  <c:v>3.54</c:v>
                </c:pt>
                <c:pt idx="977">
                  <c:v>3.54</c:v>
                </c:pt>
                <c:pt idx="978">
                  <c:v>3.54</c:v>
                </c:pt>
                <c:pt idx="979">
                  <c:v>3.54</c:v>
                </c:pt>
              </c:numCache>
            </c:numRef>
          </c:yVal>
          <c:smooth val="0"/>
          <c:extLst>
            <c:ext xmlns:c16="http://schemas.microsoft.com/office/drawing/2014/chart" uri="{C3380CC4-5D6E-409C-BE32-E72D297353CC}">
              <c16:uniqueId val="{00000000-4CC8-154B-8B5E-FE42DC194EC6}"/>
            </c:ext>
          </c:extLst>
        </c:ser>
        <c:ser>
          <c:idx val="1"/>
          <c:order val="1"/>
          <c:tx>
            <c:v>Square root (ax^(1/2)</c:v>
          </c:tx>
          <c:spPr>
            <a:ln w="25400" cap="rnd">
              <a:noFill/>
              <a:round/>
            </a:ln>
            <a:effectLst/>
          </c:spPr>
          <c:marker>
            <c:symbol val="circle"/>
            <c:size val="2"/>
            <c:spPr>
              <a:solidFill>
                <a:schemeClr val="accent2"/>
              </a:solidFill>
              <a:ln w="9525">
                <a:noFill/>
              </a:ln>
              <a:effectLst/>
            </c:spPr>
          </c:marker>
          <c:xVal>
            <c:numRef>
              <c:f>'[pH vs time.xlsx]pH vs time'!$B$1:$B$980</c:f>
              <c:numCache>
                <c:formatCode>General</c:formatCode>
                <c:ptCount val="98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numCache>
            </c:numRef>
          </c:xVal>
          <c:yVal>
            <c:numRef>
              <c:f>'[pH vs time.xlsx]pH vs time'!$D$1:$D$980</c:f>
              <c:numCache>
                <c:formatCode>General</c:formatCode>
                <c:ptCount val="980"/>
                <c:pt idx="0">
                  <c:v>3.38</c:v>
                </c:pt>
                <c:pt idx="1">
                  <c:v>3.3849999999999998</c:v>
                </c:pt>
                <c:pt idx="2">
                  <c:v>3.387071068</c:v>
                </c:pt>
                <c:pt idx="3">
                  <c:v>3.3886602539999999</c:v>
                </c:pt>
                <c:pt idx="4">
                  <c:v>3.39</c:v>
                </c:pt>
                <c:pt idx="5">
                  <c:v>3.39118034</c:v>
                </c:pt>
                <c:pt idx="6">
                  <c:v>3.3922474490000001</c:v>
                </c:pt>
                <c:pt idx="7">
                  <c:v>3.3932287570000002</c:v>
                </c:pt>
                <c:pt idx="8">
                  <c:v>3.3941421360000001</c:v>
                </c:pt>
                <c:pt idx="9">
                  <c:v>3.395</c:v>
                </c:pt>
                <c:pt idx="10">
                  <c:v>3.3958113879999998</c:v>
                </c:pt>
                <c:pt idx="11">
                  <c:v>3.3965831240000002</c:v>
                </c:pt>
                <c:pt idx="12">
                  <c:v>3.397320508</c:v>
                </c:pt>
                <c:pt idx="13">
                  <c:v>3.3980277559999998</c:v>
                </c:pt>
                <c:pt idx="14">
                  <c:v>3.3987082869999998</c:v>
                </c:pt>
                <c:pt idx="15">
                  <c:v>3.3993649170000002</c:v>
                </c:pt>
                <c:pt idx="16">
                  <c:v>3.4</c:v>
                </c:pt>
                <c:pt idx="17">
                  <c:v>3.4006155279999999</c:v>
                </c:pt>
                <c:pt idx="18">
                  <c:v>3.4012132030000002</c:v>
                </c:pt>
                <c:pt idx="19">
                  <c:v>3.4017944949999999</c:v>
                </c:pt>
                <c:pt idx="20">
                  <c:v>3.4023606800000001</c:v>
                </c:pt>
                <c:pt idx="21">
                  <c:v>3.402912878</c:v>
                </c:pt>
                <c:pt idx="22">
                  <c:v>3.403452079</c:v>
                </c:pt>
                <c:pt idx="23">
                  <c:v>3.4039791579999998</c:v>
                </c:pt>
                <c:pt idx="24">
                  <c:v>3.4044948970000002</c:v>
                </c:pt>
                <c:pt idx="25">
                  <c:v>3.4049999999999998</c:v>
                </c:pt>
                <c:pt idx="26">
                  <c:v>3.4054950979999998</c:v>
                </c:pt>
                <c:pt idx="27">
                  <c:v>3.405980762</c:v>
                </c:pt>
                <c:pt idx="28">
                  <c:v>3.4064575129999999</c:v>
                </c:pt>
                <c:pt idx="29">
                  <c:v>3.406925824</c:v>
                </c:pt>
                <c:pt idx="30">
                  <c:v>3.4073861280000002</c:v>
                </c:pt>
                <c:pt idx="31">
                  <c:v>3.407838822</c:v>
                </c:pt>
                <c:pt idx="32">
                  <c:v>3.4082842709999999</c:v>
                </c:pt>
                <c:pt idx="33">
                  <c:v>3.4087228129999998</c:v>
                </c:pt>
                <c:pt idx="34">
                  <c:v>3.4091547590000002</c:v>
                </c:pt>
                <c:pt idx="35">
                  <c:v>3.4095803990000002</c:v>
                </c:pt>
                <c:pt idx="36">
                  <c:v>3.41</c:v>
                </c:pt>
                <c:pt idx="37">
                  <c:v>3.4104138129999999</c:v>
                </c:pt>
                <c:pt idx="38">
                  <c:v>3.41082207</c:v>
                </c:pt>
                <c:pt idx="39">
                  <c:v>3.41122499</c:v>
                </c:pt>
                <c:pt idx="40">
                  <c:v>3.4116227769999998</c:v>
                </c:pt>
                <c:pt idx="41">
                  <c:v>3.4120156210000001</c:v>
                </c:pt>
                <c:pt idx="42">
                  <c:v>3.4124037029999998</c:v>
                </c:pt>
                <c:pt idx="43">
                  <c:v>3.4127871930000002</c:v>
                </c:pt>
                <c:pt idx="44">
                  <c:v>3.413166248</c:v>
                </c:pt>
                <c:pt idx="45">
                  <c:v>3.4135410199999998</c:v>
                </c:pt>
                <c:pt idx="46">
                  <c:v>3.4139116500000002</c:v>
                </c:pt>
                <c:pt idx="47">
                  <c:v>3.4142782729999999</c:v>
                </c:pt>
                <c:pt idx="48">
                  <c:v>3.414641016</c:v>
                </c:pt>
                <c:pt idx="49">
                  <c:v>3.415</c:v>
                </c:pt>
                <c:pt idx="50">
                  <c:v>3.415355339</c:v>
                </c:pt>
                <c:pt idx="51">
                  <c:v>3.415707142</c:v>
                </c:pt>
                <c:pt idx="52">
                  <c:v>3.4160555129999999</c:v>
                </c:pt>
                <c:pt idx="53">
                  <c:v>3.416400549</c:v>
                </c:pt>
                <c:pt idx="54">
                  <c:v>3.4167423459999999</c:v>
                </c:pt>
                <c:pt idx="55">
                  <c:v>3.4170809919999998</c:v>
                </c:pt>
                <c:pt idx="56">
                  <c:v>3.4174165740000002</c:v>
                </c:pt>
                <c:pt idx="57">
                  <c:v>3.4177491720000002</c:v>
                </c:pt>
                <c:pt idx="58">
                  <c:v>3.4180788660000001</c:v>
                </c:pt>
                <c:pt idx="59">
                  <c:v>3.4184057289999998</c:v>
                </c:pt>
                <c:pt idx="60">
                  <c:v>3.418729833</c:v>
                </c:pt>
                <c:pt idx="61">
                  <c:v>3.4190512480000002</c:v>
                </c:pt>
                <c:pt idx="62">
                  <c:v>3.4193700389999999</c:v>
                </c:pt>
                <c:pt idx="63">
                  <c:v>3.4196862700000001</c:v>
                </c:pt>
                <c:pt idx="64">
                  <c:v>3.42</c:v>
                </c:pt>
                <c:pt idx="65">
                  <c:v>3.4203112889999998</c:v>
                </c:pt>
                <c:pt idx="66">
                  <c:v>3.4206201919999999</c:v>
                </c:pt>
                <c:pt idx="67">
                  <c:v>3.4209267639999998</c:v>
                </c:pt>
                <c:pt idx="68">
                  <c:v>3.4212310559999999</c:v>
                </c:pt>
                <c:pt idx="69">
                  <c:v>3.4215331189999998</c:v>
                </c:pt>
                <c:pt idx="70">
                  <c:v>3.421833001</c:v>
                </c:pt>
                <c:pt idx="71">
                  <c:v>3.4221307489999999</c:v>
                </c:pt>
                <c:pt idx="72">
                  <c:v>3.4224264070000001</c:v>
                </c:pt>
                <c:pt idx="73">
                  <c:v>3.4227200189999998</c:v>
                </c:pt>
                <c:pt idx="74">
                  <c:v>3.4230116260000001</c:v>
                </c:pt>
                <c:pt idx="75">
                  <c:v>3.4233012700000001</c:v>
                </c:pt>
                <c:pt idx="76">
                  <c:v>3.4235889890000002</c:v>
                </c:pt>
                <c:pt idx="77">
                  <c:v>3.4238748220000002</c:v>
                </c:pt>
                <c:pt idx="78">
                  <c:v>3.4241588040000002</c:v>
                </c:pt>
                <c:pt idx="79">
                  <c:v>3.4244409720000002</c:v>
                </c:pt>
                <c:pt idx="80">
                  <c:v>3.4247213599999999</c:v>
                </c:pt>
                <c:pt idx="81">
                  <c:v>3.4249999999999998</c:v>
                </c:pt>
                <c:pt idx="82">
                  <c:v>3.425276926</c:v>
                </c:pt>
                <c:pt idx="83">
                  <c:v>3.4255521679999998</c:v>
                </c:pt>
                <c:pt idx="84">
                  <c:v>3.4258257570000001</c:v>
                </c:pt>
                <c:pt idx="85">
                  <c:v>3.4260977220000002</c:v>
                </c:pt>
                <c:pt idx="86">
                  <c:v>3.4263680920000001</c:v>
                </c:pt>
                <c:pt idx="87">
                  <c:v>3.4266368950000001</c:v>
                </c:pt>
                <c:pt idx="88">
                  <c:v>3.4269041580000001</c:v>
                </c:pt>
                <c:pt idx="89">
                  <c:v>3.427169906</c:v>
                </c:pt>
                <c:pt idx="90">
                  <c:v>3.4274341650000002</c:v>
                </c:pt>
                <c:pt idx="91">
                  <c:v>3.42769696</c:v>
                </c:pt>
                <c:pt idx="92">
                  <c:v>3.4279583150000001</c:v>
                </c:pt>
                <c:pt idx="93">
                  <c:v>3.4282182539999999</c:v>
                </c:pt>
                <c:pt idx="94">
                  <c:v>3.4284767989999998</c:v>
                </c:pt>
                <c:pt idx="95">
                  <c:v>3.4287339719999999</c:v>
                </c:pt>
                <c:pt idx="96">
                  <c:v>3.4289897950000001</c:v>
                </c:pt>
                <c:pt idx="97">
                  <c:v>3.4292442890000001</c:v>
                </c:pt>
                <c:pt idx="98">
                  <c:v>3.4294974749999998</c:v>
                </c:pt>
                <c:pt idx="99">
                  <c:v>3.4297493719999999</c:v>
                </c:pt>
                <c:pt idx="100">
                  <c:v>3.43</c:v>
                </c:pt>
                <c:pt idx="101">
                  <c:v>3.4302493780000001</c:v>
                </c:pt>
                <c:pt idx="102">
                  <c:v>3.4304975249999998</c:v>
                </c:pt>
                <c:pt idx="103">
                  <c:v>3.4307444579999999</c:v>
                </c:pt>
                <c:pt idx="104">
                  <c:v>3.4309901950000001</c:v>
                </c:pt>
                <c:pt idx="105">
                  <c:v>3.4312347540000001</c:v>
                </c:pt>
                <c:pt idx="106">
                  <c:v>3.4314781509999999</c:v>
                </c:pt>
                <c:pt idx="107">
                  <c:v>3.4317204019999998</c:v>
                </c:pt>
                <c:pt idx="108">
                  <c:v>3.4319615240000001</c:v>
                </c:pt>
                <c:pt idx="109">
                  <c:v>3.4322015330000002</c:v>
                </c:pt>
                <c:pt idx="110">
                  <c:v>3.4324404419999999</c:v>
                </c:pt>
                <c:pt idx="111">
                  <c:v>3.4326782690000002</c:v>
                </c:pt>
                <c:pt idx="112">
                  <c:v>3.4329150259999999</c:v>
                </c:pt>
                <c:pt idx="113">
                  <c:v>3.4331507289999998</c:v>
                </c:pt>
                <c:pt idx="114">
                  <c:v>3.4333853909999998</c:v>
                </c:pt>
                <c:pt idx="115">
                  <c:v>3.4336190260000001</c:v>
                </c:pt>
                <c:pt idx="116">
                  <c:v>3.4338516480000001</c:v>
                </c:pt>
                <c:pt idx="117">
                  <c:v>3.4340832689999998</c:v>
                </c:pt>
                <c:pt idx="118">
                  <c:v>3.434313902</c:v>
                </c:pt>
                <c:pt idx="119">
                  <c:v>3.4345435609999999</c:v>
                </c:pt>
                <c:pt idx="120">
                  <c:v>3.434772256</c:v>
                </c:pt>
                <c:pt idx="121">
                  <c:v>3.4350000000000001</c:v>
                </c:pt>
                <c:pt idx="122">
                  <c:v>3.4352268050000001</c:v>
                </c:pt>
                <c:pt idx="123">
                  <c:v>3.4354526829999998</c:v>
                </c:pt>
                <c:pt idx="124">
                  <c:v>3.4356776440000001</c:v>
                </c:pt>
                <c:pt idx="125">
                  <c:v>3.435901699</c:v>
                </c:pt>
                <c:pt idx="126">
                  <c:v>3.4361248610000001</c:v>
                </c:pt>
                <c:pt idx="127">
                  <c:v>3.4363471379999999</c:v>
                </c:pt>
                <c:pt idx="128">
                  <c:v>3.4365685419999998</c:v>
                </c:pt>
                <c:pt idx="129">
                  <c:v>3.4367890829999999</c:v>
                </c:pt>
                <c:pt idx="130">
                  <c:v>3.4370087709999999</c:v>
                </c:pt>
                <c:pt idx="131">
                  <c:v>3.4372276159999999</c:v>
                </c:pt>
                <c:pt idx="132">
                  <c:v>3.4374456260000001</c:v>
                </c:pt>
                <c:pt idx="133">
                  <c:v>3.4376628130000002</c:v>
                </c:pt>
                <c:pt idx="134">
                  <c:v>3.4378791849999999</c:v>
                </c:pt>
                <c:pt idx="135">
                  <c:v>3.4380947499999999</c:v>
                </c:pt>
                <c:pt idx="136">
                  <c:v>3.4383095190000001</c:v>
                </c:pt>
                <c:pt idx="137">
                  <c:v>3.4385235000000001</c:v>
                </c:pt>
                <c:pt idx="138">
                  <c:v>3.4387367009999998</c:v>
                </c:pt>
                <c:pt idx="139">
                  <c:v>3.4389491310000002</c:v>
                </c:pt>
                <c:pt idx="140">
                  <c:v>3.4391607980000001</c:v>
                </c:pt>
                <c:pt idx="141">
                  <c:v>3.4393717100000001</c:v>
                </c:pt>
                <c:pt idx="142">
                  <c:v>3.4395818760000001</c:v>
                </c:pt>
                <c:pt idx="143">
                  <c:v>3.4397913039999999</c:v>
                </c:pt>
                <c:pt idx="144">
                  <c:v>3.44</c:v>
                </c:pt>
                <c:pt idx="145">
                  <c:v>3.4402079730000001</c:v>
                </c:pt>
                <c:pt idx="146">
                  <c:v>3.4404152300000002</c:v>
                </c:pt>
                <c:pt idx="147">
                  <c:v>3.4406217780000001</c:v>
                </c:pt>
                <c:pt idx="148">
                  <c:v>3.4408276249999998</c:v>
                </c:pt>
                <c:pt idx="149">
                  <c:v>3.4410327779999998</c:v>
                </c:pt>
                <c:pt idx="150">
                  <c:v>3.4412372439999999</c:v>
                </c:pt>
                <c:pt idx="151">
                  <c:v>3.4414410289999999</c:v>
                </c:pt>
                <c:pt idx="152">
                  <c:v>3.4416441400000002</c:v>
                </c:pt>
                <c:pt idx="153">
                  <c:v>3.4418465839999999</c:v>
                </c:pt>
                <c:pt idx="154">
                  <c:v>3.442048368</c:v>
                </c:pt>
                <c:pt idx="155">
                  <c:v>3.4422494979999998</c:v>
                </c:pt>
                <c:pt idx="156">
                  <c:v>3.4424499800000001</c:v>
                </c:pt>
                <c:pt idx="157">
                  <c:v>3.4426498200000002</c:v>
                </c:pt>
                <c:pt idx="158">
                  <c:v>3.4428490250000001</c:v>
                </c:pt>
                <c:pt idx="159">
                  <c:v>3.443047601</c:v>
                </c:pt>
                <c:pt idx="160">
                  <c:v>3.4432455530000001</c:v>
                </c:pt>
                <c:pt idx="161">
                  <c:v>3.4434428879999999</c:v>
                </c:pt>
                <c:pt idx="162">
                  <c:v>3.44363961</c:v>
                </c:pt>
                <c:pt idx="163">
                  <c:v>3.4438357270000002</c:v>
                </c:pt>
                <c:pt idx="164">
                  <c:v>3.4440312419999999</c:v>
                </c:pt>
                <c:pt idx="165">
                  <c:v>3.4442261630000002</c:v>
                </c:pt>
                <c:pt idx="166">
                  <c:v>3.4444204940000001</c:v>
                </c:pt>
                <c:pt idx="167">
                  <c:v>3.4446142399999999</c:v>
                </c:pt>
                <c:pt idx="168">
                  <c:v>3.4448074069999999</c:v>
                </c:pt>
                <c:pt idx="169">
                  <c:v>3.4449999999999998</c:v>
                </c:pt>
                <c:pt idx="170">
                  <c:v>3.4451920239999998</c:v>
                </c:pt>
                <c:pt idx="171">
                  <c:v>3.4453834840000002</c:v>
                </c:pt>
                <c:pt idx="172">
                  <c:v>3.445574385</c:v>
                </c:pt>
                <c:pt idx="173">
                  <c:v>3.4457647320000002</c:v>
                </c:pt>
                <c:pt idx="174">
                  <c:v>3.4459545299999998</c:v>
                </c:pt>
                <c:pt idx="175">
                  <c:v>3.4461437830000001</c:v>
                </c:pt>
                <c:pt idx="176">
                  <c:v>3.4463324960000001</c:v>
                </c:pt>
                <c:pt idx="177">
                  <c:v>3.4465206730000002</c:v>
                </c:pt>
                <c:pt idx="178">
                  <c:v>3.4467083199999999</c:v>
                </c:pt>
                <c:pt idx="179">
                  <c:v>3.4468954410000001</c:v>
                </c:pt>
                <c:pt idx="180">
                  <c:v>3.4470820390000001</c:v>
                </c:pt>
                <c:pt idx="181">
                  <c:v>3.4472681199999999</c:v>
                </c:pt>
                <c:pt idx="182">
                  <c:v>3.447453688</c:v>
                </c:pt>
                <c:pt idx="183">
                  <c:v>3.447638746</c:v>
                </c:pt>
                <c:pt idx="184">
                  <c:v>3.4478233</c:v>
                </c:pt>
                <c:pt idx="185">
                  <c:v>3.4480073529999999</c:v>
                </c:pt>
                <c:pt idx="186">
                  <c:v>3.4481909079999999</c:v>
                </c:pt>
                <c:pt idx="187">
                  <c:v>3.4483739720000002</c:v>
                </c:pt>
                <c:pt idx="188">
                  <c:v>3.4485565459999998</c:v>
                </c:pt>
                <c:pt idx="189">
                  <c:v>3.4487386350000002</c:v>
                </c:pt>
                <c:pt idx="190">
                  <c:v>3.448920244</c:v>
                </c:pt>
                <c:pt idx="191">
                  <c:v>3.4491013750000001</c:v>
                </c:pt>
                <c:pt idx="192">
                  <c:v>3.4492820320000002</c:v>
                </c:pt>
                <c:pt idx="193">
                  <c:v>3.44946222</c:v>
                </c:pt>
                <c:pt idx="194">
                  <c:v>3.4496419409999999</c:v>
                </c:pt>
                <c:pt idx="195">
                  <c:v>3.4498212000000001</c:v>
                </c:pt>
                <c:pt idx="196">
                  <c:v>3.45</c:v>
                </c:pt>
                <c:pt idx="197">
                  <c:v>3.4501783439999998</c:v>
                </c:pt>
                <c:pt idx="198">
                  <c:v>3.4503562360000002</c:v>
                </c:pt>
                <c:pt idx="199">
                  <c:v>3.4505336799999999</c:v>
                </c:pt>
                <c:pt idx="200">
                  <c:v>3.4507106780000001</c:v>
                </c:pt>
                <c:pt idx="201">
                  <c:v>3.4508872340000001</c:v>
                </c:pt>
                <c:pt idx="202">
                  <c:v>3.4510633519999998</c:v>
                </c:pt>
                <c:pt idx="203">
                  <c:v>3.4512390339999999</c:v>
                </c:pt>
                <c:pt idx="204">
                  <c:v>3.4514142840000002</c:v>
                </c:pt>
                <c:pt idx="205">
                  <c:v>3.451589105</c:v>
                </c:pt>
                <c:pt idx="206">
                  <c:v>3.4517635000000002</c:v>
                </c:pt>
                <c:pt idx="207">
                  <c:v>3.4519374730000001</c:v>
                </c:pt>
                <c:pt idx="208">
                  <c:v>3.4521110259999999</c:v>
                </c:pt>
                <c:pt idx="209">
                  <c:v>3.4522841610000001</c:v>
                </c:pt>
                <c:pt idx="210">
                  <c:v>3.4524568840000001</c:v>
                </c:pt>
                <c:pt idx="211">
                  <c:v>3.4526291950000001</c:v>
                </c:pt>
                <c:pt idx="212">
                  <c:v>3.4528010990000002</c:v>
                </c:pt>
                <c:pt idx="213">
                  <c:v>3.4529725980000001</c:v>
                </c:pt>
                <c:pt idx="214">
                  <c:v>3.453143694</c:v>
                </c:pt>
                <c:pt idx="215">
                  <c:v>3.4533143910000001</c:v>
                </c:pt>
                <c:pt idx="216">
                  <c:v>3.453484692</c:v>
                </c:pt>
                <c:pt idx="217">
                  <c:v>3.453654599</c:v>
                </c:pt>
                <c:pt idx="218">
                  <c:v>3.4538241150000002</c:v>
                </c:pt>
                <c:pt idx="219">
                  <c:v>3.4539932430000002</c:v>
                </c:pt>
                <c:pt idx="220">
                  <c:v>3.4541619849999998</c:v>
                </c:pt>
                <c:pt idx="221">
                  <c:v>3.4543303440000002</c:v>
                </c:pt>
                <c:pt idx="222">
                  <c:v>3.4544983220000001</c:v>
                </c:pt>
                <c:pt idx="223">
                  <c:v>3.4546659229999999</c:v>
                </c:pt>
                <c:pt idx="224">
                  <c:v>3.4548331480000001</c:v>
                </c:pt>
                <c:pt idx="225">
                  <c:v>3.4550000000000001</c:v>
                </c:pt>
                <c:pt idx="226">
                  <c:v>3.4551664820000001</c:v>
                </c:pt>
                <c:pt idx="227">
                  <c:v>3.4553325959999999</c:v>
                </c:pt>
                <c:pt idx="228">
                  <c:v>3.455498344</c:v>
                </c:pt>
                <c:pt idx="229">
                  <c:v>3.4556637299999999</c:v>
                </c:pt>
                <c:pt idx="230">
                  <c:v>3.4558287540000001</c:v>
                </c:pt>
                <c:pt idx="231">
                  <c:v>3.4559934210000001</c:v>
                </c:pt>
                <c:pt idx="232">
                  <c:v>3.4561577309999998</c:v>
                </c:pt>
                <c:pt idx="233">
                  <c:v>3.4563216880000001</c:v>
                </c:pt>
                <c:pt idx="234">
                  <c:v>3.4564852930000001</c:v>
                </c:pt>
                <c:pt idx="235">
                  <c:v>3.4566485490000001</c:v>
                </c:pt>
                <c:pt idx="236">
                  <c:v>3.4568114570000001</c:v>
                </c:pt>
                <c:pt idx="237">
                  <c:v>3.4569740219999998</c:v>
                </c:pt>
                <c:pt idx="238">
                  <c:v>3.4571362429999999</c:v>
                </c:pt>
                <c:pt idx="239">
                  <c:v>3.4572981239999998</c:v>
                </c:pt>
                <c:pt idx="240">
                  <c:v>3.4574596670000002</c:v>
                </c:pt>
                <c:pt idx="241">
                  <c:v>3.4576208730000002</c:v>
                </c:pt>
                <c:pt idx="242">
                  <c:v>3.4577817460000002</c:v>
                </c:pt>
                <c:pt idx="243">
                  <c:v>3.4579422860000002</c:v>
                </c:pt>
                <c:pt idx="244">
                  <c:v>3.4581024970000001</c:v>
                </c:pt>
                <c:pt idx="245">
                  <c:v>3.4582623790000002</c:v>
                </c:pt>
                <c:pt idx="246">
                  <c:v>3.4584219360000001</c:v>
                </c:pt>
                <c:pt idx="247">
                  <c:v>3.4585811679999998</c:v>
                </c:pt>
                <c:pt idx="248">
                  <c:v>3.458740079</c:v>
                </c:pt>
                <c:pt idx="249">
                  <c:v>3.4588986689999999</c:v>
                </c:pt>
                <c:pt idx="250">
                  <c:v>3.4590569420000001</c:v>
                </c:pt>
                <c:pt idx="251">
                  <c:v>3.4592148979999999</c:v>
                </c:pt>
                <c:pt idx="252">
                  <c:v>3.4593725389999999</c:v>
                </c:pt>
                <c:pt idx="253">
                  <c:v>3.4595298689999998</c:v>
                </c:pt>
                <c:pt idx="254">
                  <c:v>3.4596868870000002</c:v>
                </c:pt>
                <c:pt idx="255">
                  <c:v>3.4598435969999999</c:v>
                </c:pt>
                <c:pt idx="256">
                  <c:v>3.46</c:v>
                </c:pt>
                <c:pt idx="257">
                  <c:v>3.4601560980000001</c:v>
                </c:pt>
                <c:pt idx="258">
                  <c:v>3.460311892</c:v>
                </c:pt>
                <c:pt idx="259">
                  <c:v>3.4604673849999998</c:v>
                </c:pt>
                <c:pt idx="260">
                  <c:v>3.4606225770000001</c:v>
                </c:pt>
                <c:pt idx="261">
                  <c:v>3.4607774720000002</c:v>
                </c:pt>
                <c:pt idx="262">
                  <c:v>3.4609320700000001</c:v>
                </c:pt>
                <c:pt idx="263">
                  <c:v>3.4610863740000002</c:v>
                </c:pt>
                <c:pt idx="264">
                  <c:v>3.4612403839999999</c:v>
                </c:pt>
                <c:pt idx="265">
                  <c:v>3.4613941029999999</c:v>
                </c:pt>
                <c:pt idx="266">
                  <c:v>3.461547532</c:v>
                </c:pt>
                <c:pt idx="267">
                  <c:v>3.4617006730000002</c:v>
                </c:pt>
                <c:pt idx="268">
                  <c:v>3.4618535279999998</c:v>
                </c:pt>
                <c:pt idx="269">
                  <c:v>3.4620060970000002</c:v>
                </c:pt>
                <c:pt idx="270">
                  <c:v>3.4621583839999999</c:v>
                </c:pt>
                <c:pt idx="271">
                  <c:v>3.4623103880000001</c:v>
                </c:pt>
                <c:pt idx="272">
                  <c:v>3.462462113</c:v>
                </c:pt>
                <c:pt idx="273">
                  <c:v>3.4626135580000001</c:v>
                </c:pt>
                <c:pt idx="274">
                  <c:v>3.4627647270000002</c:v>
                </c:pt>
                <c:pt idx="275">
                  <c:v>3.46291562</c:v>
                </c:pt>
                <c:pt idx="276">
                  <c:v>3.4630662390000002</c:v>
                </c:pt>
                <c:pt idx="277">
                  <c:v>3.4632165850000001</c:v>
                </c:pt>
                <c:pt idx="278">
                  <c:v>3.4633666600000002</c:v>
                </c:pt>
                <c:pt idx="279">
                  <c:v>3.4635164650000001</c:v>
                </c:pt>
                <c:pt idx="280">
                  <c:v>3.4636660030000002</c:v>
                </c:pt>
                <c:pt idx="281">
                  <c:v>3.4638152729999998</c:v>
                </c:pt>
                <c:pt idx="282">
                  <c:v>3.4639642780000002</c:v>
                </c:pt>
                <c:pt idx="283">
                  <c:v>3.464113019</c:v>
                </c:pt>
                <c:pt idx="284">
                  <c:v>3.4642614979999999</c:v>
                </c:pt>
                <c:pt idx="285">
                  <c:v>3.4644097149999999</c:v>
                </c:pt>
                <c:pt idx="286">
                  <c:v>3.4645576729999998</c:v>
                </c:pt>
                <c:pt idx="287">
                  <c:v>3.4647053720000001</c:v>
                </c:pt>
                <c:pt idx="288">
                  <c:v>3.4648528139999999</c:v>
                </c:pt>
                <c:pt idx="289">
                  <c:v>3.4649999999999999</c:v>
                </c:pt>
                <c:pt idx="290">
                  <c:v>3.4651469320000001</c:v>
                </c:pt>
                <c:pt idx="291">
                  <c:v>3.4652936109999999</c:v>
                </c:pt>
                <c:pt idx="292">
                  <c:v>3.465440037</c:v>
                </c:pt>
                <c:pt idx="293">
                  <c:v>3.465586214</c:v>
                </c:pt>
                <c:pt idx="294">
                  <c:v>3.4657321410000002</c:v>
                </c:pt>
                <c:pt idx="295">
                  <c:v>3.4658778200000002</c:v>
                </c:pt>
                <c:pt idx="296">
                  <c:v>3.4660232529999999</c:v>
                </c:pt>
                <c:pt idx="297">
                  <c:v>3.4661684400000001</c:v>
                </c:pt>
                <c:pt idx="298">
                  <c:v>3.4663133830000001</c:v>
                </c:pt>
                <c:pt idx="299">
                  <c:v>3.4664580819999999</c:v>
                </c:pt>
                <c:pt idx="300">
                  <c:v>3.4666025399999998</c:v>
                </c:pt>
                <c:pt idx="301">
                  <c:v>3.4667467580000002</c:v>
                </c:pt>
                <c:pt idx="302">
                  <c:v>3.4668907359999999</c:v>
                </c:pt>
                <c:pt idx="303">
                  <c:v>3.4670344759999998</c:v>
                </c:pt>
                <c:pt idx="304">
                  <c:v>3.4671779790000001</c:v>
                </c:pt>
                <c:pt idx="305">
                  <c:v>3.467321246</c:v>
                </c:pt>
                <c:pt idx="306">
                  <c:v>3.467464278</c:v>
                </c:pt>
                <c:pt idx="307">
                  <c:v>3.4676070769999998</c:v>
                </c:pt>
                <c:pt idx="308">
                  <c:v>3.467749644</c:v>
                </c:pt>
                <c:pt idx="309">
                  <c:v>3.467891979</c:v>
                </c:pt>
                <c:pt idx="310">
                  <c:v>3.4680340840000001</c:v>
                </c:pt>
                <c:pt idx="311">
                  <c:v>3.4681759599999999</c:v>
                </c:pt>
                <c:pt idx="312">
                  <c:v>3.4683176090000001</c:v>
                </c:pt>
                <c:pt idx="313">
                  <c:v>3.46845903</c:v>
                </c:pt>
                <c:pt idx="314">
                  <c:v>3.468600226</c:v>
                </c:pt>
                <c:pt idx="315">
                  <c:v>3.4687411969999999</c:v>
                </c:pt>
                <c:pt idx="316">
                  <c:v>3.4688819440000001</c:v>
                </c:pt>
                <c:pt idx="317">
                  <c:v>3.469022469</c:v>
                </c:pt>
                <c:pt idx="318">
                  <c:v>3.4691627729999999</c:v>
                </c:pt>
                <c:pt idx="319">
                  <c:v>3.469302855</c:v>
                </c:pt>
                <c:pt idx="320">
                  <c:v>3.4694427189999999</c:v>
                </c:pt>
                <c:pt idx="321">
                  <c:v>3.4695823639999999</c:v>
                </c:pt>
                <c:pt idx="322">
                  <c:v>3.4697217920000001</c:v>
                </c:pt>
                <c:pt idx="323">
                  <c:v>3.4698610040000002</c:v>
                </c:pt>
                <c:pt idx="324">
                  <c:v>3.47</c:v>
                </c:pt>
                <c:pt idx="325">
                  <c:v>3.4701387819999998</c:v>
                </c:pt>
                <c:pt idx="326">
                  <c:v>3.4702773499999999</c:v>
                </c:pt>
                <c:pt idx="327">
                  <c:v>3.4704157069999999</c:v>
                </c:pt>
                <c:pt idx="328">
                  <c:v>3.470553851</c:v>
                </c:pt>
                <c:pt idx="329">
                  <c:v>3.4706917860000002</c:v>
                </c:pt>
                <c:pt idx="330">
                  <c:v>3.4708295109999998</c:v>
                </c:pt>
                <c:pt idx="331">
                  <c:v>3.4709670269999999</c:v>
                </c:pt>
                <c:pt idx="332">
                  <c:v>3.4711043359999998</c:v>
                </c:pt>
                <c:pt idx="333">
                  <c:v>3.4712414379999998</c:v>
                </c:pt>
                <c:pt idx="334">
                  <c:v>3.4713783340000002</c:v>
                </c:pt>
                <c:pt idx="335">
                  <c:v>3.4715150260000001</c:v>
                </c:pt>
                <c:pt idx="336">
                  <c:v>3.4716515139999999</c:v>
                </c:pt>
                <c:pt idx="337">
                  <c:v>3.4717877989999999</c:v>
                </c:pt>
                <c:pt idx="338">
                  <c:v>3.471923882</c:v>
                </c:pt>
                <c:pt idx="339">
                  <c:v>3.4720597629999999</c:v>
                </c:pt>
                <c:pt idx="340">
                  <c:v>3.4721954450000001</c:v>
                </c:pt>
                <c:pt idx="341">
                  <c:v>3.4723309269999998</c:v>
                </c:pt>
                <c:pt idx="342">
                  <c:v>3.4724662099999999</c:v>
                </c:pt>
                <c:pt idx="343">
                  <c:v>3.4726012960000001</c:v>
                </c:pt>
                <c:pt idx="344">
                  <c:v>3.472736185</c:v>
                </c:pt>
                <c:pt idx="345">
                  <c:v>3.4728708780000002</c:v>
                </c:pt>
                <c:pt idx="346">
                  <c:v>3.4730053760000001</c:v>
                </c:pt>
                <c:pt idx="347">
                  <c:v>3.4731396800000001</c:v>
                </c:pt>
                <c:pt idx="348">
                  <c:v>3.473273791</c:v>
                </c:pt>
                <c:pt idx="349">
                  <c:v>3.4734077079999999</c:v>
                </c:pt>
                <c:pt idx="350">
                  <c:v>3.473541435</c:v>
                </c:pt>
                <c:pt idx="351">
                  <c:v>3.4736749699999998</c:v>
                </c:pt>
                <c:pt idx="352">
                  <c:v>3.4738083149999999</c:v>
                </c:pt>
                <c:pt idx="353">
                  <c:v>3.4739414709999998</c:v>
                </c:pt>
                <c:pt idx="354">
                  <c:v>3.4740744389999998</c:v>
                </c:pt>
                <c:pt idx="355">
                  <c:v>3.4742072180000001</c:v>
                </c:pt>
                <c:pt idx="356">
                  <c:v>3.4743398110000001</c:v>
                </c:pt>
                <c:pt idx="357">
                  <c:v>3.4744722179999998</c:v>
                </c:pt>
                <c:pt idx="358">
                  <c:v>3.4746044399999998</c:v>
                </c:pt>
                <c:pt idx="359">
                  <c:v>3.474736477</c:v>
                </c:pt>
                <c:pt idx="360">
                  <c:v>3.4748683300000001</c:v>
                </c:pt>
                <c:pt idx="361">
                  <c:v>3.4750000000000001</c:v>
                </c:pt>
                <c:pt idx="362">
                  <c:v>3.4751314880000002</c:v>
                </c:pt>
                <c:pt idx="363">
                  <c:v>3.4752627939999998</c:v>
                </c:pt>
                <c:pt idx="364">
                  <c:v>3.4753939200000001</c:v>
                </c:pt>
                <c:pt idx="365">
                  <c:v>3.4755248660000002</c:v>
                </c:pt>
                <c:pt idx="366">
                  <c:v>3.4756556320000001</c:v>
                </c:pt>
                <c:pt idx="367">
                  <c:v>3.4757862199999998</c:v>
                </c:pt>
                <c:pt idx="368">
                  <c:v>3.47591663</c:v>
                </c:pt>
                <c:pt idx="369">
                  <c:v>3.4760468640000002</c:v>
                </c:pt>
                <c:pt idx="370">
                  <c:v>3.4761769199999999</c:v>
                </c:pt>
                <c:pt idx="371">
                  <c:v>3.4763068009999998</c:v>
                </c:pt>
                <c:pt idx="372">
                  <c:v>3.4764365079999999</c:v>
                </c:pt>
                <c:pt idx="373">
                  <c:v>3.4765660399999998</c:v>
                </c:pt>
                <c:pt idx="374">
                  <c:v>3.4766953979999999</c:v>
                </c:pt>
                <c:pt idx="375">
                  <c:v>3.4768245840000001</c:v>
                </c:pt>
                <c:pt idx="376">
                  <c:v>3.4769535970000001</c:v>
                </c:pt>
                <c:pt idx="377">
                  <c:v>3.4770824390000001</c:v>
                </c:pt>
                <c:pt idx="378">
                  <c:v>3.4772111099999998</c:v>
                </c:pt>
                <c:pt idx="379">
                  <c:v>3.4773396120000002</c:v>
                </c:pt>
                <c:pt idx="380">
                  <c:v>3.4774679430000002</c:v>
                </c:pt>
                <c:pt idx="381">
                  <c:v>3.477596106</c:v>
                </c:pt>
                <c:pt idx="382">
                  <c:v>3.4777241010000002</c:v>
                </c:pt>
                <c:pt idx="383">
                  <c:v>3.4778519289999998</c:v>
                </c:pt>
                <c:pt idx="384">
                  <c:v>3.4779795899999999</c:v>
                </c:pt>
                <c:pt idx="385">
                  <c:v>3.4781070839999999</c:v>
                </c:pt>
                <c:pt idx="386">
                  <c:v>3.4782344140000001</c:v>
                </c:pt>
                <c:pt idx="387">
                  <c:v>3.4783615779999999</c:v>
                </c:pt>
                <c:pt idx="388">
                  <c:v>3.4784885779999999</c:v>
                </c:pt>
                <c:pt idx="389">
                  <c:v>3.4786154150000002</c:v>
                </c:pt>
                <c:pt idx="390">
                  <c:v>3.4787420880000002</c:v>
                </c:pt>
                <c:pt idx="391">
                  <c:v>3.4788686000000002</c:v>
                </c:pt>
                <c:pt idx="392">
                  <c:v>3.4789949490000001</c:v>
                </c:pt>
                <c:pt idx="393">
                  <c:v>3.479121138</c:v>
                </c:pt>
                <c:pt idx="394">
                  <c:v>3.4792471659999999</c:v>
                </c:pt>
                <c:pt idx="395">
                  <c:v>3.4793730350000001</c:v>
                </c:pt>
                <c:pt idx="396">
                  <c:v>3.4794987439999998</c:v>
                </c:pt>
                <c:pt idx="397">
                  <c:v>3.4796242940000002</c:v>
                </c:pt>
                <c:pt idx="398">
                  <c:v>3.479749687</c:v>
                </c:pt>
                <c:pt idx="399">
                  <c:v>3.479874922</c:v>
                </c:pt>
                <c:pt idx="400">
                  <c:v>3.48</c:v>
                </c:pt>
                <c:pt idx="401">
                  <c:v>3.4801249219999999</c:v>
                </c:pt>
                <c:pt idx="402">
                  <c:v>3.4802496879999998</c:v>
                </c:pt>
                <c:pt idx="403">
                  <c:v>3.4803742990000002</c:v>
                </c:pt>
                <c:pt idx="404">
                  <c:v>3.4804987559999998</c:v>
                </c:pt>
                <c:pt idx="405">
                  <c:v>3.480623059</c:v>
                </c:pt>
                <c:pt idx="406">
                  <c:v>3.4807472079999999</c:v>
                </c:pt>
                <c:pt idx="407">
                  <c:v>3.4808712050000001</c:v>
                </c:pt>
                <c:pt idx="408">
                  <c:v>3.4809950490000001</c:v>
                </c:pt>
                <c:pt idx="409">
                  <c:v>3.481118742</c:v>
                </c:pt>
                <c:pt idx="410">
                  <c:v>3.4812422839999999</c:v>
                </c:pt>
                <c:pt idx="411">
                  <c:v>3.4813656750000002</c:v>
                </c:pt>
                <c:pt idx="412">
                  <c:v>3.481488916</c:v>
                </c:pt>
                <c:pt idx="413">
                  <c:v>3.4816120069999998</c:v>
                </c:pt>
                <c:pt idx="414">
                  <c:v>3.4817349499999999</c:v>
                </c:pt>
                <c:pt idx="415">
                  <c:v>3.481857744</c:v>
                </c:pt>
                <c:pt idx="416">
                  <c:v>3.4819803899999999</c:v>
                </c:pt>
                <c:pt idx="417">
                  <c:v>3.4821028890000001</c:v>
                </c:pt>
                <c:pt idx="418">
                  <c:v>3.4822252420000002</c:v>
                </c:pt>
                <c:pt idx="419">
                  <c:v>3.482347447</c:v>
                </c:pt>
                <c:pt idx="420">
                  <c:v>3.4824695079999999</c:v>
                </c:pt>
                <c:pt idx="421">
                  <c:v>3.4825914230000001</c:v>
                </c:pt>
                <c:pt idx="422">
                  <c:v>3.4827131929999999</c:v>
                </c:pt>
                <c:pt idx="423">
                  <c:v>3.4828348189999998</c:v>
                </c:pt>
                <c:pt idx="424">
                  <c:v>3.4829563010000002</c:v>
                </c:pt>
                <c:pt idx="425">
                  <c:v>3.4830776409999999</c:v>
                </c:pt>
                <c:pt idx="426">
                  <c:v>3.4831988370000002</c:v>
                </c:pt>
                <c:pt idx="427">
                  <c:v>3.4833198919999999</c:v>
                </c:pt>
                <c:pt idx="428">
                  <c:v>3.4834408039999998</c:v>
                </c:pt>
                <c:pt idx="429">
                  <c:v>3.483561576</c:v>
                </c:pt>
                <c:pt idx="430">
                  <c:v>3.4836822070000002</c:v>
                </c:pt>
                <c:pt idx="431">
                  <c:v>3.4838026969999998</c:v>
                </c:pt>
                <c:pt idx="432">
                  <c:v>3.4839230479999999</c:v>
                </c:pt>
                <c:pt idx="433">
                  <c:v>3.48404326</c:v>
                </c:pt>
                <c:pt idx="434">
                  <c:v>3.4841633330000001</c:v>
                </c:pt>
                <c:pt idx="435">
                  <c:v>3.484283268</c:v>
                </c:pt>
                <c:pt idx="436">
                  <c:v>3.484403065</c:v>
                </c:pt>
                <c:pt idx="437">
                  <c:v>3.4845227250000002</c:v>
                </c:pt>
                <c:pt idx="438">
                  <c:v>3.4846422480000001</c:v>
                </c:pt>
                <c:pt idx="439">
                  <c:v>3.4847616339999998</c:v>
                </c:pt>
                <c:pt idx="440">
                  <c:v>3.4848808849999999</c:v>
                </c:pt>
                <c:pt idx="441">
                  <c:v>3.4849999999999999</c:v>
                </c:pt>
                <c:pt idx="442">
                  <c:v>3.4851189800000002</c:v>
                </c:pt>
                <c:pt idx="443">
                  <c:v>3.4852378260000001</c:v>
                </c:pt>
                <c:pt idx="444">
                  <c:v>3.485356538</c:v>
                </c:pt>
                <c:pt idx="445">
                  <c:v>3.4854751159999999</c:v>
                </c:pt>
                <c:pt idx="446">
                  <c:v>3.4855935599999999</c:v>
                </c:pt>
                <c:pt idx="447">
                  <c:v>3.4857118730000001</c:v>
                </c:pt>
                <c:pt idx="448">
                  <c:v>3.4858300519999998</c:v>
                </c:pt>
                <c:pt idx="449">
                  <c:v>3.485948101</c:v>
                </c:pt>
                <c:pt idx="450">
                  <c:v>3.4860660170000002</c:v>
                </c:pt>
                <c:pt idx="451">
                  <c:v>3.4861838029999999</c:v>
                </c:pt>
                <c:pt idx="452">
                  <c:v>3.4863014579999998</c:v>
                </c:pt>
                <c:pt idx="453">
                  <c:v>3.4864189830000001</c:v>
                </c:pt>
                <c:pt idx="454">
                  <c:v>3.4865363789999999</c:v>
                </c:pt>
                <c:pt idx="455">
                  <c:v>3.4866536450000001</c:v>
                </c:pt>
                <c:pt idx="456">
                  <c:v>3.4867707829999999</c:v>
                </c:pt>
                <c:pt idx="457">
                  <c:v>3.4868877920000001</c:v>
                </c:pt>
                <c:pt idx="458">
                  <c:v>3.4870046729999999</c:v>
                </c:pt>
                <c:pt idx="459">
                  <c:v>3.4871214259999999</c:v>
                </c:pt>
                <c:pt idx="460">
                  <c:v>3.487238053</c:v>
                </c:pt>
                <c:pt idx="461">
                  <c:v>3.4873545529999999</c:v>
                </c:pt>
                <c:pt idx="462">
                  <c:v>3.4874709259999999</c:v>
                </c:pt>
                <c:pt idx="463">
                  <c:v>3.4875871740000002</c:v>
                </c:pt>
                <c:pt idx="464">
                  <c:v>3.4877032959999998</c:v>
                </c:pt>
                <c:pt idx="465">
                  <c:v>3.4878192929999998</c:v>
                </c:pt>
                <c:pt idx="466">
                  <c:v>3.4879351660000002</c:v>
                </c:pt>
                <c:pt idx="467">
                  <c:v>3.488050914</c:v>
                </c:pt>
                <c:pt idx="468">
                  <c:v>3.4881665380000002</c:v>
                </c:pt>
                <c:pt idx="469">
                  <c:v>3.488282039</c:v>
                </c:pt>
                <c:pt idx="470">
                  <c:v>3.4883974169999998</c:v>
                </c:pt>
                <c:pt idx="471">
                  <c:v>3.4885126720000001</c:v>
                </c:pt>
                <c:pt idx="472">
                  <c:v>3.4886278050000001</c:v>
                </c:pt>
                <c:pt idx="473">
                  <c:v>3.4887428159999998</c:v>
                </c:pt>
                <c:pt idx="474">
                  <c:v>3.488857705</c:v>
                </c:pt>
                <c:pt idx="475">
                  <c:v>3.4889724740000001</c:v>
                </c:pt>
                <c:pt idx="476">
                  <c:v>3.4890871209999998</c:v>
                </c:pt>
                <c:pt idx="477">
                  <c:v>3.4892016479999999</c:v>
                </c:pt>
                <c:pt idx="478">
                  <c:v>3.4893160559999998</c:v>
                </c:pt>
                <c:pt idx="479">
                  <c:v>3.489430343</c:v>
                </c:pt>
                <c:pt idx="480">
                  <c:v>3.4895445120000002</c:v>
                </c:pt>
                <c:pt idx="481">
                  <c:v>3.4896585610000002</c:v>
                </c:pt>
                <c:pt idx="482">
                  <c:v>3.4897724920000002</c:v>
                </c:pt>
                <c:pt idx="483">
                  <c:v>3.4898863050000002</c:v>
                </c:pt>
                <c:pt idx="484">
                  <c:v>3.49</c:v>
                </c:pt>
                <c:pt idx="485">
                  <c:v>3.4901135779999999</c:v>
                </c:pt>
                <c:pt idx="486">
                  <c:v>3.490227038</c:v>
                </c:pt>
                <c:pt idx="487">
                  <c:v>3.4903403819999999</c:v>
                </c:pt>
                <c:pt idx="488">
                  <c:v>3.4904536099999999</c:v>
                </c:pt>
                <c:pt idx="489">
                  <c:v>3.4905667220000001</c:v>
                </c:pt>
                <c:pt idx="490">
                  <c:v>3.490679718</c:v>
                </c:pt>
                <c:pt idx="491">
                  <c:v>3.4907925990000002</c:v>
                </c:pt>
                <c:pt idx="492">
                  <c:v>3.4909053650000001</c:v>
                </c:pt>
                <c:pt idx="493">
                  <c:v>3.491018017</c:v>
                </c:pt>
                <c:pt idx="494">
                  <c:v>3.4911305540000002</c:v>
                </c:pt>
                <c:pt idx="495">
                  <c:v>3.4912429770000002</c:v>
                </c:pt>
                <c:pt idx="496">
                  <c:v>3.4913552870000002</c:v>
                </c:pt>
                <c:pt idx="497">
                  <c:v>3.4914674840000002</c:v>
                </c:pt>
                <c:pt idx="498">
                  <c:v>3.4915795680000001</c:v>
                </c:pt>
                <c:pt idx="499">
                  <c:v>3.4916915400000001</c:v>
                </c:pt>
                <c:pt idx="500">
                  <c:v>3.4918033990000001</c:v>
                </c:pt>
                <c:pt idx="501">
                  <c:v>3.4919151460000002</c:v>
                </c:pt>
                <c:pt idx="502">
                  <c:v>3.492026783</c:v>
                </c:pt>
                <c:pt idx="503">
                  <c:v>3.4921383069999998</c:v>
                </c:pt>
                <c:pt idx="504">
                  <c:v>3.4922497219999999</c:v>
                </c:pt>
                <c:pt idx="505">
                  <c:v>3.4923610250000001</c:v>
                </c:pt>
                <c:pt idx="506">
                  <c:v>3.4924722190000002</c:v>
                </c:pt>
                <c:pt idx="507">
                  <c:v>3.4925833019999999</c:v>
                </c:pt>
                <c:pt idx="508">
                  <c:v>3.492694277</c:v>
                </c:pt>
                <c:pt idx="509">
                  <c:v>3.4928051419999999</c:v>
                </c:pt>
                <c:pt idx="510">
                  <c:v>3.4929158980000001</c:v>
                </c:pt>
                <c:pt idx="511">
                  <c:v>3.4930265459999998</c:v>
                </c:pt>
                <c:pt idx="512">
                  <c:v>3.4931370849999999</c:v>
                </c:pt>
                <c:pt idx="513">
                  <c:v>3.4932475169999999</c:v>
                </c:pt>
                <c:pt idx="514">
                  <c:v>3.4933578399999998</c:v>
                </c:pt>
                <c:pt idx="515">
                  <c:v>3.4934680569999998</c:v>
                </c:pt>
                <c:pt idx="516">
                  <c:v>3.4935781669999999</c:v>
                </c:pt>
                <c:pt idx="517">
                  <c:v>3.49368817</c:v>
                </c:pt>
                <c:pt idx="518">
                  <c:v>3.4937980670000002</c:v>
                </c:pt>
                <c:pt idx="519">
                  <c:v>3.493907857</c:v>
                </c:pt>
                <c:pt idx="520">
                  <c:v>3.494017543</c:v>
                </c:pt>
                <c:pt idx="521">
                  <c:v>3.4941271220000001</c:v>
                </c:pt>
                <c:pt idx="522">
                  <c:v>3.494236597</c:v>
                </c:pt>
                <c:pt idx="523">
                  <c:v>3.494345966</c:v>
                </c:pt>
                <c:pt idx="524">
                  <c:v>3.4944552309999999</c:v>
                </c:pt>
                <c:pt idx="525">
                  <c:v>3.494564392</c:v>
                </c:pt>
                <c:pt idx="526">
                  <c:v>3.494673449</c:v>
                </c:pt>
                <c:pt idx="527">
                  <c:v>3.4947824029999999</c:v>
                </c:pt>
                <c:pt idx="528">
                  <c:v>3.494891253</c:v>
                </c:pt>
                <c:pt idx="529">
                  <c:v>3.4950000000000001</c:v>
                </c:pt>
                <c:pt idx="530">
                  <c:v>3.4951086440000001</c:v>
                </c:pt>
                <c:pt idx="531">
                  <c:v>3.4952171860000001</c:v>
                </c:pt>
                <c:pt idx="532">
                  <c:v>3.4953256260000001</c:v>
                </c:pt>
                <c:pt idx="533">
                  <c:v>3.4954339640000001</c:v>
                </c:pt>
                <c:pt idx="534">
                  <c:v>3.4955422</c:v>
                </c:pt>
                <c:pt idx="535">
                  <c:v>3.4956503350000001</c:v>
                </c:pt>
                <c:pt idx="536">
                  <c:v>3.4957583689999998</c:v>
                </c:pt>
                <c:pt idx="537">
                  <c:v>3.495866302</c:v>
                </c:pt>
                <c:pt idx="538">
                  <c:v>3.495974135</c:v>
                </c:pt>
                <c:pt idx="539">
                  <c:v>3.4960818680000001</c:v>
                </c:pt>
                <c:pt idx="540">
                  <c:v>3.4961894999999998</c:v>
                </c:pt>
                <c:pt idx="541">
                  <c:v>3.4962970329999998</c:v>
                </c:pt>
                <c:pt idx="542">
                  <c:v>3.4964044670000001</c:v>
                </c:pt>
                <c:pt idx="543">
                  <c:v>3.4965118020000001</c:v>
                </c:pt>
                <c:pt idx="544">
                  <c:v>3.496619038</c:v>
                </c:pt>
                <c:pt idx="545">
                  <c:v>3.496726175</c:v>
                </c:pt>
                <c:pt idx="546">
                  <c:v>3.496833214</c:v>
                </c:pt>
                <c:pt idx="547">
                  <c:v>3.496940156</c:v>
                </c:pt>
                <c:pt idx="548">
                  <c:v>3.4970469990000002</c:v>
                </c:pt>
                <c:pt idx="549">
                  <c:v>3.4971537449999999</c:v>
                </c:pt>
                <c:pt idx="550">
                  <c:v>3.497260394</c:v>
                </c:pt>
                <c:pt idx="551">
                  <c:v>3.4973669460000001</c:v>
                </c:pt>
                <c:pt idx="552">
                  <c:v>3.4974734010000001</c:v>
                </c:pt>
                <c:pt idx="553">
                  <c:v>3.4975797599999998</c:v>
                </c:pt>
                <c:pt idx="554">
                  <c:v>3.497686023</c:v>
                </c:pt>
                <c:pt idx="555">
                  <c:v>3.4977921900000002</c:v>
                </c:pt>
                <c:pt idx="556">
                  <c:v>3.497898261</c:v>
                </c:pt>
                <c:pt idx="557">
                  <c:v>3.498004237</c:v>
                </c:pt>
                <c:pt idx="558">
                  <c:v>3.498110118</c:v>
                </c:pt>
                <c:pt idx="559">
                  <c:v>3.4982159039999998</c:v>
                </c:pt>
                <c:pt idx="560">
                  <c:v>3.4983215959999998</c:v>
                </c:pt>
                <c:pt idx="561">
                  <c:v>3.4984271929999999</c:v>
                </c:pt>
                <c:pt idx="562">
                  <c:v>3.4985326959999998</c:v>
                </c:pt>
                <c:pt idx="563">
                  <c:v>3.4986381049999999</c:v>
                </c:pt>
                <c:pt idx="564">
                  <c:v>3.4987434209999999</c:v>
                </c:pt>
                <c:pt idx="565">
                  <c:v>3.4988486430000001</c:v>
                </c:pt>
                <c:pt idx="566">
                  <c:v>3.4989537730000002</c:v>
                </c:pt>
                <c:pt idx="567">
                  <c:v>3.4990588090000001</c:v>
                </c:pt>
                <c:pt idx="568">
                  <c:v>3.4991637529999999</c:v>
                </c:pt>
                <c:pt idx="569">
                  <c:v>3.4992686040000001</c:v>
                </c:pt>
                <c:pt idx="570">
                  <c:v>3.4993733640000002</c:v>
                </c:pt>
                <c:pt idx="571">
                  <c:v>3.4994780310000002</c:v>
                </c:pt>
                <c:pt idx="572">
                  <c:v>3.4995826069999998</c:v>
                </c:pt>
                <c:pt idx="573">
                  <c:v>3.4996870919999998</c:v>
                </c:pt>
                <c:pt idx="574">
                  <c:v>3.4997914859999999</c:v>
                </c:pt>
                <c:pt idx="575">
                  <c:v>3.4998957879999999</c:v>
                </c:pt>
                <c:pt idx="576">
                  <c:v>3.5</c:v>
                </c:pt>
                <c:pt idx="577">
                  <c:v>3.5001041210000001</c:v>
                </c:pt>
                <c:pt idx="578">
                  <c:v>3.500208153</c:v>
                </c:pt>
                <c:pt idx="579">
                  <c:v>3.5003120939999999</c:v>
                </c:pt>
                <c:pt idx="580">
                  <c:v>3.5004159459999999</c:v>
                </c:pt>
                <c:pt idx="581">
                  <c:v>3.5005197080000001</c:v>
                </c:pt>
                <c:pt idx="582">
                  <c:v>3.500623381</c:v>
                </c:pt>
                <c:pt idx="583">
                  <c:v>3.5007269650000001</c:v>
                </c:pt>
                <c:pt idx="584">
                  <c:v>3.50083046</c:v>
                </c:pt>
                <c:pt idx="585">
                  <c:v>3.500933866</c:v>
                </c:pt>
                <c:pt idx="586">
                  <c:v>3.5010371839999999</c:v>
                </c:pt>
                <c:pt idx="587">
                  <c:v>3.501140414</c:v>
                </c:pt>
                <c:pt idx="588">
                  <c:v>3.501243557</c:v>
                </c:pt>
                <c:pt idx="589">
                  <c:v>3.5013466110000002</c:v>
                </c:pt>
                <c:pt idx="590">
                  <c:v>3.5014495779999999</c:v>
                </c:pt>
                <c:pt idx="591">
                  <c:v>3.5015524579999999</c:v>
                </c:pt>
                <c:pt idx="592">
                  <c:v>3.5016552509999999</c:v>
                </c:pt>
                <c:pt idx="593">
                  <c:v>3.5017579570000001</c:v>
                </c:pt>
                <c:pt idx="594">
                  <c:v>3.5018605759999999</c:v>
                </c:pt>
                <c:pt idx="595">
                  <c:v>3.5019631090000001</c:v>
                </c:pt>
                <c:pt idx="596">
                  <c:v>3.5020655559999998</c:v>
                </c:pt>
                <c:pt idx="597">
                  <c:v>3.502167917</c:v>
                </c:pt>
                <c:pt idx="598">
                  <c:v>3.5022701930000002</c:v>
                </c:pt>
                <c:pt idx="599">
                  <c:v>3.502372383</c:v>
                </c:pt>
                <c:pt idx="600">
                  <c:v>3.5024744870000002</c:v>
                </c:pt>
                <c:pt idx="601">
                  <c:v>3.5025765070000001</c:v>
                </c:pt>
                <c:pt idx="602">
                  <c:v>3.502678441</c:v>
                </c:pt>
                <c:pt idx="603">
                  <c:v>3.5027802920000002</c:v>
                </c:pt>
                <c:pt idx="604">
                  <c:v>3.5028820569999999</c:v>
                </c:pt>
                <c:pt idx="605">
                  <c:v>3.5029837389999998</c:v>
                </c:pt>
                <c:pt idx="606">
                  <c:v>3.5030853359999998</c:v>
                </c:pt>
                <c:pt idx="607">
                  <c:v>3.5031868500000001</c:v>
                </c:pt>
                <c:pt idx="608">
                  <c:v>3.50328828</c:v>
                </c:pt>
                <c:pt idx="609">
                  <c:v>3.5033896269999998</c:v>
                </c:pt>
                <c:pt idx="610">
                  <c:v>3.5034908900000001</c:v>
                </c:pt>
                <c:pt idx="611">
                  <c:v>3.5035920709999999</c:v>
                </c:pt>
                <c:pt idx="612">
                  <c:v>3.5036931689999999</c:v>
                </c:pt>
                <c:pt idx="613">
                  <c:v>3.5037941840000002</c:v>
                </c:pt>
                <c:pt idx="614">
                  <c:v>3.5038951169999999</c:v>
                </c:pt>
                <c:pt idx="615">
                  <c:v>3.5039959679999999</c:v>
                </c:pt>
                <c:pt idx="616">
                  <c:v>3.5040967360000002</c:v>
                </c:pt>
                <c:pt idx="617">
                  <c:v>3.5041974229999999</c:v>
                </c:pt>
                <c:pt idx="618">
                  <c:v>3.5042980290000001</c:v>
                </c:pt>
                <c:pt idx="619">
                  <c:v>3.5043985530000001</c:v>
                </c:pt>
                <c:pt idx="620">
                  <c:v>3.5044989960000001</c:v>
                </c:pt>
                <c:pt idx="621">
                  <c:v>3.5045993580000001</c:v>
                </c:pt>
                <c:pt idx="622">
                  <c:v>3.504699639</c:v>
                </c:pt>
                <c:pt idx="623">
                  <c:v>3.50479984</c:v>
                </c:pt>
                <c:pt idx="624">
                  <c:v>3.5048999599999999</c:v>
                </c:pt>
                <c:pt idx="625">
                  <c:v>3.5049999999999999</c:v>
                </c:pt>
                <c:pt idx="626">
                  <c:v>3.5050999599999999</c:v>
                </c:pt>
                <c:pt idx="627">
                  <c:v>3.50519984</c:v>
                </c:pt>
                <c:pt idx="628">
                  <c:v>3.5052996410000001</c:v>
                </c:pt>
                <c:pt idx="629">
                  <c:v>3.5053993619999999</c:v>
                </c:pt>
                <c:pt idx="630">
                  <c:v>3.5054990039999998</c:v>
                </c:pt>
                <c:pt idx="631">
                  <c:v>3.5055985669999998</c:v>
                </c:pt>
                <c:pt idx="632">
                  <c:v>3.505698051</c:v>
                </c:pt>
                <c:pt idx="633">
                  <c:v>3.5057974559999998</c:v>
                </c:pt>
                <c:pt idx="634">
                  <c:v>3.5058967829999999</c:v>
                </c:pt>
                <c:pt idx="635">
                  <c:v>3.5059960320000001</c:v>
                </c:pt>
                <c:pt idx="636">
                  <c:v>3.506095202</c:v>
                </c:pt>
                <c:pt idx="637">
                  <c:v>3.5061942949999998</c:v>
                </c:pt>
                <c:pt idx="638">
                  <c:v>3.5062933090000001</c:v>
                </c:pt>
                <c:pt idx="639">
                  <c:v>3.506392247</c:v>
                </c:pt>
                <c:pt idx="640">
                  <c:v>3.5064911059999999</c:v>
                </c:pt>
                <c:pt idx="641">
                  <c:v>3.5065898889999998</c:v>
                </c:pt>
                <c:pt idx="642">
                  <c:v>3.506688595</c:v>
                </c:pt>
                <c:pt idx="643">
                  <c:v>3.5067872229999999</c:v>
                </c:pt>
                <c:pt idx="644">
                  <c:v>3.5068857750000002</c:v>
                </c:pt>
                <c:pt idx="645">
                  <c:v>3.506984251</c:v>
                </c:pt>
                <c:pt idx="646">
                  <c:v>3.5070826500000001</c:v>
                </c:pt>
                <c:pt idx="647">
                  <c:v>3.5071809730000001</c:v>
                </c:pt>
                <c:pt idx="648">
                  <c:v>3.5072792210000001</c:v>
                </c:pt>
                <c:pt idx="649">
                  <c:v>3.507377392</c:v>
                </c:pt>
                <c:pt idx="650">
                  <c:v>3.5074754879999999</c:v>
                </c:pt>
                <c:pt idx="651">
                  <c:v>3.5075735080000001</c:v>
                </c:pt>
                <c:pt idx="652">
                  <c:v>3.5076714529999999</c:v>
                </c:pt>
                <c:pt idx="653">
                  <c:v>3.5077693230000002</c:v>
                </c:pt>
                <c:pt idx="654">
                  <c:v>3.5078671190000001</c:v>
                </c:pt>
                <c:pt idx="655">
                  <c:v>3.507964839</c:v>
                </c:pt>
                <c:pt idx="656">
                  <c:v>3.508062485</c:v>
                </c:pt>
                <c:pt idx="657">
                  <c:v>3.5081600559999999</c:v>
                </c:pt>
                <c:pt idx="658">
                  <c:v>3.508257553</c:v>
                </c:pt>
                <c:pt idx="659">
                  <c:v>3.5083549770000002</c:v>
                </c:pt>
                <c:pt idx="660">
                  <c:v>3.508452326</c:v>
                </c:pt>
                <c:pt idx="661">
                  <c:v>3.5085496009999999</c:v>
                </c:pt>
                <c:pt idx="662">
                  <c:v>3.508646803</c:v>
                </c:pt>
                <c:pt idx="663">
                  <c:v>3.5087439319999998</c:v>
                </c:pt>
                <c:pt idx="664">
                  <c:v>3.5088409870000001</c:v>
                </c:pt>
                <c:pt idx="665">
                  <c:v>3.5089379699999999</c:v>
                </c:pt>
                <c:pt idx="666">
                  <c:v>3.5090348790000001</c:v>
                </c:pt>
                <c:pt idx="667">
                  <c:v>3.5091317160000002</c:v>
                </c:pt>
                <c:pt idx="668">
                  <c:v>3.50922848</c:v>
                </c:pt>
                <c:pt idx="669">
                  <c:v>3.509325172</c:v>
                </c:pt>
                <c:pt idx="670">
                  <c:v>3.5094217909999998</c:v>
                </c:pt>
                <c:pt idx="671">
                  <c:v>3.5095183379999999</c:v>
                </c:pt>
                <c:pt idx="672">
                  <c:v>3.5096148139999999</c:v>
                </c:pt>
                <c:pt idx="673">
                  <c:v>3.5097112180000001</c:v>
                </c:pt>
                <c:pt idx="674">
                  <c:v>3.5098075500000001</c:v>
                </c:pt>
                <c:pt idx="675">
                  <c:v>3.509903811</c:v>
                </c:pt>
                <c:pt idx="676">
                  <c:v>3.51</c:v>
                </c:pt>
                <c:pt idx="677">
                  <c:v>3.5100961179999999</c:v>
                </c:pt>
                <c:pt idx="678">
                  <c:v>3.5101921659999999</c:v>
                </c:pt>
                <c:pt idx="679">
                  <c:v>3.5102881419999998</c:v>
                </c:pt>
                <c:pt idx="680">
                  <c:v>3.5103840480000001</c:v>
                </c:pt>
                <c:pt idx="681">
                  <c:v>3.510479884</c:v>
                </c:pt>
                <c:pt idx="682">
                  <c:v>3.5105756490000002</c:v>
                </c:pt>
                <c:pt idx="683">
                  <c:v>3.5106713429999998</c:v>
                </c:pt>
                <c:pt idx="684">
                  <c:v>3.510766968</c:v>
                </c:pt>
                <c:pt idx="685">
                  <c:v>3.5108625230000001</c:v>
                </c:pt>
                <c:pt idx="686">
                  <c:v>3.5109580089999999</c:v>
                </c:pt>
                <c:pt idx="687">
                  <c:v>3.511053424</c:v>
                </c:pt>
                <c:pt idx="688">
                  <c:v>3.5111487700000001</c:v>
                </c:pt>
                <c:pt idx="689">
                  <c:v>3.5112440469999999</c:v>
                </c:pt>
                <c:pt idx="690">
                  <c:v>3.5113392550000002</c:v>
                </c:pt>
                <c:pt idx="691">
                  <c:v>3.5114343940000001</c:v>
                </c:pt>
                <c:pt idx="692">
                  <c:v>3.5115294640000001</c:v>
                </c:pt>
                <c:pt idx="693">
                  <c:v>3.5116244659999998</c:v>
                </c:pt>
                <c:pt idx="694">
                  <c:v>3.511719399</c:v>
                </c:pt>
                <c:pt idx="695">
                  <c:v>3.5118142630000002</c:v>
                </c:pt>
                <c:pt idx="696">
                  <c:v>3.5119090599999998</c:v>
                </c:pt>
                <c:pt idx="697">
                  <c:v>3.5120037879999999</c:v>
                </c:pt>
                <c:pt idx="698">
                  <c:v>3.5120984480000002</c:v>
                </c:pt>
                <c:pt idx="699">
                  <c:v>3.5121930410000002</c:v>
                </c:pt>
                <c:pt idx="700">
                  <c:v>3.5122875659999999</c:v>
                </c:pt>
                <c:pt idx="701">
                  <c:v>3.5123820229999998</c:v>
                </c:pt>
                <c:pt idx="702">
                  <c:v>3.5124764129999999</c:v>
                </c:pt>
                <c:pt idx="703">
                  <c:v>3.5125707359999998</c:v>
                </c:pt>
                <c:pt idx="704">
                  <c:v>3.5126649919999999</c:v>
                </c:pt>
                <c:pt idx="705">
                  <c:v>3.5127591800000002</c:v>
                </c:pt>
                <c:pt idx="706">
                  <c:v>3.512853303</c:v>
                </c:pt>
                <c:pt idx="707">
                  <c:v>3.5129473579999999</c:v>
                </c:pt>
                <c:pt idx="708">
                  <c:v>3.5130413470000001</c:v>
                </c:pt>
                <c:pt idx="709">
                  <c:v>3.5131352699999998</c:v>
                </c:pt>
                <c:pt idx="710">
                  <c:v>3.5132291260000001</c:v>
                </c:pt>
                <c:pt idx="711">
                  <c:v>3.5133229159999999</c:v>
                </c:pt>
                <c:pt idx="712">
                  <c:v>3.5134166410000001</c:v>
                </c:pt>
                <c:pt idx="713">
                  <c:v>3.513510299</c:v>
                </c:pt>
                <c:pt idx="714">
                  <c:v>3.5136038919999999</c:v>
                </c:pt>
                <c:pt idx="715">
                  <c:v>3.5136974200000002</c:v>
                </c:pt>
                <c:pt idx="716">
                  <c:v>3.5137908819999999</c:v>
                </c:pt>
                <c:pt idx="717">
                  <c:v>3.5138842779999999</c:v>
                </c:pt>
                <c:pt idx="718">
                  <c:v>3.51397761</c:v>
                </c:pt>
                <c:pt idx="719">
                  <c:v>3.514070877</c:v>
                </c:pt>
                <c:pt idx="720">
                  <c:v>3.5141640789999999</c:v>
                </c:pt>
                <c:pt idx="721">
                  <c:v>3.5142572159999999</c:v>
                </c:pt>
                <c:pt idx="722">
                  <c:v>3.5143502880000002</c:v>
                </c:pt>
                <c:pt idx="723">
                  <c:v>3.5144432970000001</c:v>
                </c:pt>
                <c:pt idx="724">
                  <c:v>3.51453624</c:v>
                </c:pt>
                <c:pt idx="725">
                  <c:v>3.5146291199999999</c:v>
                </c:pt>
                <c:pt idx="726">
                  <c:v>3.5147219359999999</c:v>
                </c:pt>
                <c:pt idx="727">
                  <c:v>3.514814688</c:v>
                </c:pt>
                <c:pt idx="728">
                  <c:v>3.514907376</c:v>
                </c:pt>
                <c:pt idx="729">
                  <c:v>3.5150000000000001</c:v>
                </c:pt>
                <c:pt idx="730">
                  <c:v>3.5150925609999999</c:v>
                </c:pt>
                <c:pt idx="731">
                  <c:v>3.5151850580000001</c:v>
                </c:pt>
                <c:pt idx="732">
                  <c:v>3.5152774930000001</c:v>
                </c:pt>
                <c:pt idx="733">
                  <c:v>3.5153698640000002</c:v>
                </c:pt>
                <c:pt idx="734">
                  <c:v>3.5154621719999999</c:v>
                </c:pt>
                <c:pt idx="735">
                  <c:v>3.5155544170000002</c:v>
                </c:pt>
                <c:pt idx="736">
                  <c:v>3.5156466000000002</c:v>
                </c:pt>
                <c:pt idx="737">
                  <c:v>3.5157387199999999</c:v>
                </c:pt>
                <c:pt idx="738">
                  <c:v>3.5158307770000001</c:v>
                </c:pt>
                <c:pt idx="739">
                  <c:v>3.5159227720000001</c:v>
                </c:pt>
                <c:pt idx="740">
                  <c:v>3.5160147049999999</c:v>
                </c:pt>
                <c:pt idx="741">
                  <c:v>3.5161065759999999</c:v>
                </c:pt>
                <c:pt idx="742">
                  <c:v>3.516198385</c:v>
                </c:pt>
                <c:pt idx="743">
                  <c:v>3.516290132</c:v>
                </c:pt>
                <c:pt idx="744">
                  <c:v>3.5163818170000001</c:v>
                </c:pt>
                <c:pt idx="745">
                  <c:v>3.516473441</c:v>
                </c:pt>
                <c:pt idx="746">
                  <c:v>3.5165650030000002</c:v>
                </c:pt>
                <c:pt idx="747">
                  <c:v>3.5166565040000002</c:v>
                </c:pt>
                <c:pt idx="748">
                  <c:v>3.5167479429999999</c:v>
                </c:pt>
                <c:pt idx="749">
                  <c:v>3.516839322</c:v>
                </c:pt>
                <c:pt idx="750">
                  <c:v>3.5169306389999999</c:v>
                </c:pt>
                <c:pt idx="751">
                  <c:v>3.5170218960000001</c:v>
                </c:pt>
                <c:pt idx="752">
                  <c:v>3.5171130920000002</c:v>
                </c:pt>
                <c:pt idx="753">
                  <c:v>3.5172042270000001</c:v>
                </c:pt>
                <c:pt idx="754">
                  <c:v>3.517295302</c:v>
                </c:pt>
                <c:pt idx="755">
                  <c:v>3.5173863170000002</c:v>
                </c:pt>
                <c:pt idx="756">
                  <c:v>3.5174772710000002</c:v>
                </c:pt>
                <c:pt idx="757">
                  <c:v>3.5175681650000001</c:v>
                </c:pt>
                <c:pt idx="758">
                  <c:v>3.517658999</c:v>
                </c:pt>
                <c:pt idx="759">
                  <c:v>3.5177497729999998</c:v>
                </c:pt>
                <c:pt idx="760">
                  <c:v>3.517840488</c:v>
                </c:pt>
                <c:pt idx="761">
                  <c:v>3.5179311420000001</c:v>
                </c:pt>
                <c:pt idx="762">
                  <c:v>3.5180217370000002</c:v>
                </c:pt>
                <c:pt idx="763">
                  <c:v>3.5181122729999998</c:v>
                </c:pt>
                <c:pt idx="764">
                  <c:v>3.5182027499999999</c:v>
                </c:pt>
                <c:pt idx="765">
                  <c:v>3.5182931669999999</c:v>
                </c:pt>
                <c:pt idx="766">
                  <c:v>3.518383525</c:v>
                </c:pt>
                <c:pt idx="767">
                  <c:v>3.518473824</c:v>
                </c:pt>
                <c:pt idx="768">
                  <c:v>3.5185640650000001</c:v>
                </c:pt>
                <c:pt idx="769">
                  <c:v>3.5186542460000001</c:v>
                </c:pt>
                <c:pt idx="770">
                  <c:v>3.5187443690000002</c:v>
                </c:pt>
                <c:pt idx="771">
                  <c:v>3.518834434</c:v>
                </c:pt>
                <c:pt idx="772">
                  <c:v>3.5189244400000002</c:v>
                </c:pt>
                <c:pt idx="773">
                  <c:v>3.519014388</c:v>
                </c:pt>
                <c:pt idx="774">
                  <c:v>3.5191042769999998</c:v>
                </c:pt>
                <c:pt idx="775">
                  <c:v>3.5191941089999998</c:v>
                </c:pt>
                <c:pt idx="776">
                  <c:v>3.5192838829999999</c:v>
                </c:pt>
                <c:pt idx="777">
                  <c:v>3.5193735990000001</c:v>
                </c:pt>
                <c:pt idx="778">
                  <c:v>3.519463257</c:v>
                </c:pt>
                <c:pt idx="779">
                  <c:v>3.5195528569999999</c:v>
                </c:pt>
                <c:pt idx="780">
                  <c:v>3.5196423999999999</c:v>
                </c:pt>
                <c:pt idx="781">
                  <c:v>3.5197318860000002</c:v>
                </c:pt>
                <c:pt idx="782">
                  <c:v>3.5198213150000002</c:v>
                </c:pt>
                <c:pt idx="783">
                  <c:v>3.5199106859999998</c:v>
                </c:pt>
                <c:pt idx="784">
                  <c:v>3.52</c:v>
                </c:pt>
                <c:pt idx="785">
                  <c:v>3.520089257</c:v>
                </c:pt>
                <c:pt idx="786">
                  <c:v>3.5201784580000002</c:v>
                </c:pt>
                <c:pt idx="787">
                  <c:v>3.520267601</c:v>
                </c:pt>
                <c:pt idx="788">
                  <c:v>3.5203566880000001</c:v>
                </c:pt>
                <c:pt idx="789">
                  <c:v>3.520445719</c:v>
                </c:pt>
                <c:pt idx="790">
                  <c:v>3.5205346930000001</c:v>
                </c:pt>
                <c:pt idx="791">
                  <c:v>3.520623611</c:v>
                </c:pt>
                <c:pt idx="792">
                  <c:v>3.5207124730000001</c:v>
                </c:pt>
                <c:pt idx="793">
                  <c:v>3.520801278</c:v>
                </c:pt>
                <c:pt idx="794">
                  <c:v>3.5208900280000002</c:v>
                </c:pt>
                <c:pt idx="795">
                  <c:v>3.5209787220000002</c:v>
                </c:pt>
                <c:pt idx="796">
                  <c:v>3.52106736</c:v>
                </c:pt>
                <c:pt idx="797">
                  <c:v>3.521155942</c:v>
                </c:pt>
                <c:pt idx="798">
                  <c:v>3.521244469</c:v>
                </c:pt>
                <c:pt idx="799">
                  <c:v>3.5213329400000002</c:v>
                </c:pt>
                <c:pt idx="800">
                  <c:v>3.5214213559999998</c:v>
                </c:pt>
                <c:pt idx="801">
                  <c:v>3.5215097169999998</c:v>
                </c:pt>
                <c:pt idx="802">
                  <c:v>3.5215980230000001</c:v>
                </c:pt>
                <c:pt idx="803">
                  <c:v>3.5216862729999998</c:v>
                </c:pt>
                <c:pt idx="804">
                  <c:v>3.5217744689999999</c:v>
                </c:pt>
                <c:pt idx="805">
                  <c:v>3.5218626099999999</c:v>
                </c:pt>
                <c:pt idx="806">
                  <c:v>3.5219506960000002</c:v>
                </c:pt>
                <c:pt idx="807">
                  <c:v>3.522038727</c:v>
                </c:pt>
                <c:pt idx="808">
                  <c:v>3.5221267040000002</c:v>
                </c:pt>
                <c:pt idx="809">
                  <c:v>3.5222146269999999</c:v>
                </c:pt>
                <c:pt idx="810">
                  <c:v>3.5223024949999999</c:v>
                </c:pt>
                <c:pt idx="811">
                  <c:v>3.5223903089999999</c:v>
                </c:pt>
                <c:pt idx="812">
                  <c:v>3.5224780679999999</c:v>
                </c:pt>
                <c:pt idx="813">
                  <c:v>3.5225657739999998</c:v>
                </c:pt>
                <c:pt idx="814">
                  <c:v>3.5226534260000002</c:v>
                </c:pt>
                <c:pt idx="815">
                  <c:v>3.5227410240000001</c:v>
                </c:pt>
                <c:pt idx="816">
                  <c:v>3.5228285690000001</c:v>
                </c:pt>
                <c:pt idx="817">
                  <c:v>3.5229160589999999</c:v>
                </c:pt>
                <c:pt idx="818">
                  <c:v>3.5230034959999998</c:v>
                </c:pt>
                <c:pt idx="819">
                  <c:v>3.5230908799999998</c:v>
                </c:pt>
                <c:pt idx="820">
                  <c:v>3.5231782109999998</c:v>
                </c:pt>
                <c:pt idx="821">
                  <c:v>3.5232654879999998</c:v>
                </c:pt>
                <c:pt idx="822">
                  <c:v>3.5233527119999999</c:v>
                </c:pt>
                <c:pt idx="823">
                  <c:v>3.523439883</c:v>
                </c:pt>
                <c:pt idx="824">
                  <c:v>3.5235270010000002</c:v>
                </c:pt>
                <c:pt idx="825">
                  <c:v>3.5236140659999999</c:v>
                </c:pt>
                <c:pt idx="826">
                  <c:v>3.5237010789999998</c:v>
                </c:pt>
                <c:pt idx="827">
                  <c:v>3.5237880380000002</c:v>
                </c:pt>
                <c:pt idx="828">
                  <c:v>3.5238749459999998</c:v>
                </c:pt>
                <c:pt idx="829">
                  <c:v>3.5239617999999999</c:v>
                </c:pt>
                <c:pt idx="830">
                  <c:v>3.5240486029999998</c:v>
                </c:pt>
                <c:pt idx="831">
                  <c:v>3.5241353530000001</c:v>
                </c:pt>
                <c:pt idx="832">
                  <c:v>3.5242220510000002</c:v>
                </c:pt>
                <c:pt idx="833">
                  <c:v>3.5243086969999999</c:v>
                </c:pt>
                <c:pt idx="834">
                  <c:v>3.5243952909999998</c:v>
                </c:pt>
                <c:pt idx="835">
                  <c:v>3.5244818329999998</c:v>
                </c:pt>
                <c:pt idx="836">
                  <c:v>3.524568323</c:v>
                </c:pt>
                <c:pt idx="837">
                  <c:v>3.5246547609999999</c:v>
                </c:pt>
                <c:pt idx="838">
                  <c:v>3.5247411479999999</c:v>
                </c:pt>
                <c:pt idx="839">
                  <c:v>3.5248274839999998</c:v>
                </c:pt>
                <c:pt idx="840">
                  <c:v>3.5249137670000001</c:v>
                </c:pt>
                <c:pt idx="841">
                  <c:v>3.5249999999999999</c:v>
                </c:pt>
                <c:pt idx="842">
                  <c:v>3.5250861809999998</c:v>
                </c:pt>
                <c:pt idx="843">
                  <c:v>3.5251723109999999</c:v>
                </c:pt>
                <c:pt idx="844">
                  <c:v>3.5252583899999999</c:v>
                </c:pt>
                <c:pt idx="845">
                  <c:v>3.5253444190000001</c:v>
                </c:pt>
                <c:pt idx="846">
                  <c:v>3.525430396</c:v>
                </c:pt>
                <c:pt idx="847">
                  <c:v>3.5255163220000001</c:v>
                </c:pt>
                <c:pt idx="848">
                  <c:v>3.5256021980000001</c:v>
                </c:pt>
                <c:pt idx="849">
                  <c:v>3.5256880229999998</c:v>
                </c:pt>
                <c:pt idx="850">
                  <c:v>3.5257737969999998</c:v>
                </c:pt>
                <c:pt idx="851">
                  <c:v>3.5258595210000001</c:v>
                </c:pt>
                <c:pt idx="852">
                  <c:v>3.5259451949999998</c:v>
                </c:pt>
                <c:pt idx="853">
                  <c:v>3.5260308189999998</c:v>
                </c:pt>
                <c:pt idx="854">
                  <c:v>3.526116392</c:v>
                </c:pt>
                <c:pt idx="855">
                  <c:v>3.5262019150000001</c:v>
                </c:pt>
                <c:pt idx="856">
                  <c:v>3.5262873880000001</c:v>
                </c:pt>
                <c:pt idx="857">
                  <c:v>3.526372812</c:v>
                </c:pt>
                <c:pt idx="858">
                  <c:v>3.5264581850000001</c:v>
                </c:pt>
                <c:pt idx="859">
                  <c:v>3.5265435090000001</c:v>
                </c:pt>
                <c:pt idx="860">
                  <c:v>3.526628783</c:v>
                </c:pt>
                <c:pt idx="861">
                  <c:v>3.5267140079999999</c:v>
                </c:pt>
                <c:pt idx="862">
                  <c:v>3.5267991830000001</c:v>
                </c:pt>
                <c:pt idx="863">
                  <c:v>3.5268843080000001</c:v>
                </c:pt>
                <c:pt idx="864">
                  <c:v>3.5269693850000001</c:v>
                </c:pt>
                <c:pt idx="865">
                  <c:v>3.527054412</c:v>
                </c:pt>
                <c:pt idx="866">
                  <c:v>3.5271393899999999</c:v>
                </c:pt>
                <c:pt idx="867">
                  <c:v>3.5272243190000001</c:v>
                </c:pt>
                <c:pt idx="868">
                  <c:v>3.5273091989999998</c:v>
                </c:pt>
                <c:pt idx="869">
                  <c:v>3.52739403</c:v>
                </c:pt>
                <c:pt idx="870">
                  <c:v>3.527478812</c:v>
                </c:pt>
                <c:pt idx="871">
                  <c:v>3.5275635460000001</c:v>
                </c:pt>
                <c:pt idx="872">
                  <c:v>3.5276482310000001</c:v>
                </c:pt>
                <c:pt idx="873">
                  <c:v>3.5277328670000001</c:v>
                </c:pt>
                <c:pt idx="874">
                  <c:v>3.5278174550000001</c:v>
                </c:pt>
                <c:pt idx="875">
                  <c:v>3.5279019950000001</c:v>
                </c:pt>
                <c:pt idx="876">
                  <c:v>3.5279864860000001</c:v>
                </c:pt>
                <c:pt idx="877">
                  <c:v>3.5280709290000001</c:v>
                </c:pt>
                <c:pt idx="878">
                  <c:v>3.5281553240000001</c:v>
                </c:pt>
                <c:pt idx="879">
                  <c:v>3.5282396710000001</c:v>
                </c:pt>
                <c:pt idx="880">
                  <c:v>3.5283239700000002</c:v>
                </c:pt>
                <c:pt idx="881">
                  <c:v>3.5284082209999998</c:v>
                </c:pt>
                <c:pt idx="882">
                  <c:v>3.528492424</c:v>
                </c:pt>
                <c:pt idx="883">
                  <c:v>3.5285765800000002</c:v>
                </c:pt>
                <c:pt idx="884">
                  <c:v>3.5286606869999999</c:v>
                </c:pt>
                <c:pt idx="885">
                  <c:v>3.5287447479999998</c:v>
                </c:pt>
                <c:pt idx="886">
                  <c:v>3.5288287610000002</c:v>
                </c:pt>
                <c:pt idx="887">
                  <c:v>3.5289127260000002</c:v>
                </c:pt>
                <c:pt idx="888">
                  <c:v>3.5289966439999998</c:v>
                </c:pt>
                <c:pt idx="889">
                  <c:v>3.529080515</c:v>
                </c:pt>
                <c:pt idx="890">
                  <c:v>3.5291643389999998</c:v>
                </c:pt>
                <c:pt idx="891">
                  <c:v>3.5292481160000002</c:v>
                </c:pt>
                <c:pt idx="892">
                  <c:v>3.5293318450000002</c:v>
                </c:pt>
                <c:pt idx="893">
                  <c:v>3.5294155279999999</c:v>
                </c:pt>
                <c:pt idx="894">
                  <c:v>3.5294991640000002</c:v>
                </c:pt>
                <c:pt idx="895">
                  <c:v>3.5295827530000001</c:v>
                </c:pt>
                <c:pt idx="896">
                  <c:v>3.5296662950000002</c:v>
                </c:pt>
                <c:pt idx="897">
                  <c:v>3.529749791</c:v>
                </c:pt>
                <c:pt idx="898">
                  <c:v>3.529833241</c:v>
                </c:pt>
                <c:pt idx="899">
                  <c:v>3.529916644</c:v>
                </c:pt>
                <c:pt idx="900">
                  <c:v>3.53</c:v>
                </c:pt>
                <c:pt idx="901">
                  <c:v>3.5300833100000002</c:v>
                </c:pt>
                <c:pt idx="902">
                  <c:v>3.5301665739999999</c:v>
                </c:pt>
                <c:pt idx="903">
                  <c:v>3.5302497920000002</c:v>
                </c:pt>
                <c:pt idx="904">
                  <c:v>3.5303329639999999</c:v>
                </c:pt>
                <c:pt idx="905">
                  <c:v>3.5304160900000001</c:v>
                </c:pt>
                <c:pt idx="906">
                  <c:v>3.530499169</c:v>
                </c:pt>
                <c:pt idx="907">
                  <c:v>3.5305822029999998</c:v>
                </c:pt>
                <c:pt idx="908">
                  <c:v>3.5306651919999998</c:v>
                </c:pt>
                <c:pt idx="909">
                  <c:v>3.530748134</c:v>
                </c:pt>
                <c:pt idx="910">
                  <c:v>3.530831031</c:v>
                </c:pt>
                <c:pt idx="911">
                  <c:v>3.5309138830000002</c:v>
                </c:pt>
                <c:pt idx="912">
                  <c:v>3.5309966890000002</c:v>
                </c:pt>
                <c:pt idx="913">
                  <c:v>3.5310794489999999</c:v>
                </c:pt>
                <c:pt idx="914">
                  <c:v>3.531162165</c:v>
                </c:pt>
                <c:pt idx="915">
                  <c:v>3.5312448349999999</c:v>
                </c:pt>
                <c:pt idx="916">
                  <c:v>3.53132746</c:v>
                </c:pt>
                <c:pt idx="917">
                  <c:v>3.5314100389999998</c:v>
                </c:pt>
                <c:pt idx="918">
                  <c:v>3.5314925740000001</c:v>
                </c:pt>
                <c:pt idx="919">
                  <c:v>3.5315750640000001</c:v>
                </c:pt>
                <c:pt idx="920">
                  <c:v>3.531657509</c:v>
                </c:pt>
                <c:pt idx="921">
                  <c:v>3.5317399090000001</c:v>
                </c:pt>
                <c:pt idx="922">
                  <c:v>3.5318222650000002</c:v>
                </c:pt>
                <c:pt idx="923">
                  <c:v>3.531904575</c:v>
                </c:pt>
                <c:pt idx="924">
                  <c:v>3.5319868419999998</c:v>
                </c:pt>
                <c:pt idx="925">
                  <c:v>3.5320690629999998</c:v>
                </c:pt>
                <c:pt idx="926">
                  <c:v>3.5321512410000002</c:v>
                </c:pt>
                <c:pt idx="927">
                  <c:v>3.532233373</c:v>
                </c:pt>
                <c:pt idx="928">
                  <c:v>3.5323154620000001</c:v>
                </c:pt>
                <c:pt idx="929">
                  <c:v>3.5323975070000002</c:v>
                </c:pt>
                <c:pt idx="930">
                  <c:v>3.5324795070000001</c:v>
                </c:pt>
                <c:pt idx="931">
                  <c:v>3.532561463</c:v>
                </c:pt>
                <c:pt idx="932">
                  <c:v>3.5326433750000001</c:v>
                </c:pt>
                <c:pt idx="933">
                  <c:v>3.5327252429999998</c:v>
                </c:pt>
                <c:pt idx="934">
                  <c:v>3.5328070679999999</c:v>
                </c:pt>
                <c:pt idx="935">
                  <c:v>3.5328888489999999</c:v>
                </c:pt>
                <c:pt idx="936">
                  <c:v>3.5329705850000002</c:v>
                </c:pt>
                <c:pt idx="937">
                  <c:v>3.5330522790000001</c:v>
                </c:pt>
                <c:pt idx="938">
                  <c:v>3.5331339279999998</c:v>
                </c:pt>
                <c:pt idx="939">
                  <c:v>3.533215534</c:v>
                </c:pt>
                <c:pt idx="940">
                  <c:v>3.5332970970000002</c:v>
                </c:pt>
                <c:pt idx="941">
                  <c:v>3.5333786169999999</c:v>
                </c:pt>
                <c:pt idx="942">
                  <c:v>3.533460093</c:v>
                </c:pt>
                <c:pt idx="943">
                  <c:v>3.533541525</c:v>
                </c:pt>
                <c:pt idx="944">
                  <c:v>3.533622915</c:v>
                </c:pt>
                <c:pt idx="945">
                  <c:v>3.533704261</c:v>
                </c:pt>
                <c:pt idx="946">
                  <c:v>3.5337855650000001</c:v>
                </c:pt>
                <c:pt idx="947">
                  <c:v>3.5338668260000001</c:v>
                </c:pt>
                <c:pt idx="948">
                  <c:v>3.5339480430000001</c:v>
                </c:pt>
                <c:pt idx="949">
                  <c:v>3.5340292180000001</c:v>
                </c:pt>
                <c:pt idx="950">
                  <c:v>3.5341103500000002</c:v>
                </c:pt>
                <c:pt idx="951">
                  <c:v>3.5341914390000002</c:v>
                </c:pt>
                <c:pt idx="952">
                  <c:v>3.5342724859999999</c:v>
                </c:pt>
                <c:pt idx="953">
                  <c:v>3.53435349</c:v>
                </c:pt>
                <c:pt idx="954">
                  <c:v>3.5344344520000002</c:v>
                </c:pt>
                <c:pt idx="955">
                  <c:v>3.5345153709999999</c:v>
                </c:pt>
                <c:pt idx="956">
                  <c:v>3.5345962480000002</c:v>
                </c:pt>
                <c:pt idx="957">
                  <c:v>3.5346770830000001</c:v>
                </c:pt>
                <c:pt idx="958">
                  <c:v>3.5347578749999999</c:v>
                </c:pt>
                <c:pt idx="959">
                  <c:v>3.534838626</c:v>
                </c:pt>
                <c:pt idx="960">
                  <c:v>3.534919334</c:v>
                </c:pt>
                <c:pt idx="961">
                  <c:v>3.5350000000000001</c:v>
                </c:pt>
                <c:pt idx="962">
                  <c:v>3.5350806239999999</c:v>
                </c:pt>
                <c:pt idx="963">
                  <c:v>3.5351612060000002</c:v>
                </c:pt>
                <c:pt idx="964">
                  <c:v>3.5352417470000002</c:v>
                </c:pt>
                <c:pt idx="965">
                  <c:v>3.5353222459999998</c:v>
                </c:pt>
                <c:pt idx="966">
                  <c:v>3.5354027029999999</c:v>
                </c:pt>
                <c:pt idx="967">
                  <c:v>3.5354831180000001</c:v>
                </c:pt>
                <c:pt idx="968">
                  <c:v>3.5355634920000001</c:v>
                </c:pt>
                <c:pt idx="969">
                  <c:v>3.5356438240000001</c:v>
                </c:pt>
                <c:pt idx="970">
                  <c:v>3.5357241149999998</c:v>
                </c:pt>
                <c:pt idx="971">
                  <c:v>3.5358043650000002</c:v>
                </c:pt>
                <c:pt idx="972">
                  <c:v>3.5358845730000001</c:v>
                </c:pt>
                <c:pt idx="973">
                  <c:v>3.5359647399999998</c:v>
                </c:pt>
                <c:pt idx="974">
                  <c:v>3.536044865</c:v>
                </c:pt>
                <c:pt idx="975">
                  <c:v>3.53612495</c:v>
                </c:pt>
                <c:pt idx="976">
                  <c:v>3.5362049940000002</c:v>
                </c:pt>
                <c:pt idx="977">
                  <c:v>3.536284996</c:v>
                </c:pt>
                <c:pt idx="978">
                  <c:v>3.5363649580000001</c:v>
                </c:pt>
                <c:pt idx="979">
                  <c:v>3.5364448780000002</c:v>
                </c:pt>
              </c:numCache>
            </c:numRef>
          </c:yVal>
          <c:smooth val="0"/>
          <c:extLst>
            <c:ext xmlns:c16="http://schemas.microsoft.com/office/drawing/2014/chart" uri="{C3380CC4-5D6E-409C-BE32-E72D297353CC}">
              <c16:uniqueId val="{00000001-4CC8-154B-8B5E-FE42DC194EC6}"/>
            </c:ext>
          </c:extLst>
        </c:ser>
        <c:ser>
          <c:idx val="2"/>
          <c:order val="2"/>
          <c:tx>
            <c:v>v0*(1-exp(-t/tau))</c:v>
          </c:tx>
          <c:spPr>
            <a:ln w="25400" cap="rnd">
              <a:noFill/>
              <a:round/>
            </a:ln>
            <a:effectLst/>
          </c:spPr>
          <c:marker>
            <c:symbol val="circle"/>
            <c:size val="2"/>
            <c:spPr>
              <a:solidFill>
                <a:schemeClr val="accent3">
                  <a:lumMod val="60000"/>
                  <a:lumOff val="40000"/>
                </a:schemeClr>
              </a:solidFill>
              <a:ln w="9525">
                <a:noFill/>
              </a:ln>
              <a:effectLst/>
            </c:spPr>
          </c:marker>
          <c:xVal>
            <c:numRef>
              <c:f>'[pH vs time.xlsx]pH vs time'!$B$1:$B$980</c:f>
              <c:numCache>
                <c:formatCode>General</c:formatCode>
                <c:ptCount val="98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pt idx="500">
                  <c:v>500</c:v>
                </c:pt>
                <c:pt idx="501">
                  <c:v>501</c:v>
                </c:pt>
                <c:pt idx="502">
                  <c:v>502</c:v>
                </c:pt>
                <c:pt idx="503">
                  <c:v>503</c:v>
                </c:pt>
                <c:pt idx="504">
                  <c:v>504</c:v>
                </c:pt>
                <c:pt idx="505">
                  <c:v>505</c:v>
                </c:pt>
                <c:pt idx="506">
                  <c:v>506</c:v>
                </c:pt>
                <c:pt idx="507">
                  <c:v>507</c:v>
                </c:pt>
                <c:pt idx="508">
                  <c:v>508</c:v>
                </c:pt>
                <c:pt idx="509">
                  <c:v>509</c:v>
                </c:pt>
                <c:pt idx="510">
                  <c:v>510</c:v>
                </c:pt>
                <c:pt idx="511">
                  <c:v>511</c:v>
                </c:pt>
                <c:pt idx="512">
                  <c:v>512</c:v>
                </c:pt>
                <c:pt idx="513">
                  <c:v>513</c:v>
                </c:pt>
                <c:pt idx="514">
                  <c:v>514</c:v>
                </c:pt>
                <c:pt idx="515">
                  <c:v>515</c:v>
                </c:pt>
                <c:pt idx="516">
                  <c:v>516</c:v>
                </c:pt>
                <c:pt idx="517">
                  <c:v>517</c:v>
                </c:pt>
                <c:pt idx="518">
                  <c:v>518</c:v>
                </c:pt>
                <c:pt idx="519">
                  <c:v>519</c:v>
                </c:pt>
                <c:pt idx="520">
                  <c:v>520</c:v>
                </c:pt>
                <c:pt idx="521">
                  <c:v>521</c:v>
                </c:pt>
                <c:pt idx="522">
                  <c:v>522</c:v>
                </c:pt>
                <c:pt idx="523">
                  <c:v>523</c:v>
                </c:pt>
                <c:pt idx="524">
                  <c:v>524</c:v>
                </c:pt>
                <c:pt idx="525">
                  <c:v>525</c:v>
                </c:pt>
                <c:pt idx="526">
                  <c:v>526</c:v>
                </c:pt>
                <c:pt idx="527">
                  <c:v>527</c:v>
                </c:pt>
                <c:pt idx="528">
                  <c:v>528</c:v>
                </c:pt>
                <c:pt idx="529">
                  <c:v>529</c:v>
                </c:pt>
                <c:pt idx="530">
                  <c:v>530</c:v>
                </c:pt>
                <c:pt idx="531">
                  <c:v>531</c:v>
                </c:pt>
                <c:pt idx="532">
                  <c:v>532</c:v>
                </c:pt>
                <c:pt idx="533">
                  <c:v>533</c:v>
                </c:pt>
                <c:pt idx="534">
                  <c:v>534</c:v>
                </c:pt>
                <c:pt idx="535">
                  <c:v>535</c:v>
                </c:pt>
                <c:pt idx="536">
                  <c:v>536</c:v>
                </c:pt>
                <c:pt idx="537">
                  <c:v>537</c:v>
                </c:pt>
                <c:pt idx="538">
                  <c:v>538</c:v>
                </c:pt>
                <c:pt idx="539">
                  <c:v>539</c:v>
                </c:pt>
                <c:pt idx="540">
                  <c:v>540</c:v>
                </c:pt>
                <c:pt idx="541">
                  <c:v>541</c:v>
                </c:pt>
                <c:pt idx="542">
                  <c:v>542</c:v>
                </c:pt>
                <c:pt idx="543">
                  <c:v>543</c:v>
                </c:pt>
                <c:pt idx="544">
                  <c:v>544</c:v>
                </c:pt>
                <c:pt idx="545">
                  <c:v>545</c:v>
                </c:pt>
                <c:pt idx="546">
                  <c:v>546</c:v>
                </c:pt>
                <c:pt idx="547">
                  <c:v>547</c:v>
                </c:pt>
                <c:pt idx="548">
                  <c:v>548</c:v>
                </c:pt>
                <c:pt idx="549">
                  <c:v>549</c:v>
                </c:pt>
                <c:pt idx="550">
                  <c:v>550</c:v>
                </c:pt>
                <c:pt idx="551">
                  <c:v>551</c:v>
                </c:pt>
                <c:pt idx="552">
                  <c:v>552</c:v>
                </c:pt>
                <c:pt idx="553">
                  <c:v>553</c:v>
                </c:pt>
                <c:pt idx="554">
                  <c:v>554</c:v>
                </c:pt>
                <c:pt idx="555">
                  <c:v>555</c:v>
                </c:pt>
                <c:pt idx="556">
                  <c:v>556</c:v>
                </c:pt>
                <c:pt idx="557">
                  <c:v>557</c:v>
                </c:pt>
                <c:pt idx="558">
                  <c:v>558</c:v>
                </c:pt>
                <c:pt idx="559">
                  <c:v>559</c:v>
                </c:pt>
                <c:pt idx="560">
                  <c:v>560</c:v>
                </c:pt>
                <c:pt idx="561">
                  <c:v>561</c:v>
                </c:pt>
                <c:pt idx="562">
                  <c:v>562</c:v>
                </c:pt>
                <c:pt idx="563">
                  <c:v>563</c:v>
                </c:pt>
                <c:pt idx="564">
                  <c:v>564</c:v>
                </c:pt>
                <c:pt idx="565">
                  <c:v>565</c:v>
                </c:pt>
                <c:pt idx="566">
                  <c:v>566</c:v>
                </c:pt>
                <c:pt idx="567">
                  <c:v>567</c:v>
                </c:pt>
                <c:pt idx="568">
                  <c:v>568</c:v>
                </c:pt>
                <c:pt idx="569">
                  <c:v>569</c:v>
                </c:pt>
                <c:pt idx="570">
                  <c:v>570</c:v>
                </c:pt>
                <c:pt idx="571">
                  <c:v>571</c:v>
                </c:pt>
                <c:pt idx="572">
                  <c:v>572</c:v>
                </c:pt>
                <c:pt idx="573">
                  <c:v>573</c:v>
                </c:pt>
                <c:pt idx="574">
                  <c:v>574</c:v>
                </c:pt>
                <c:pt idx="575">
                  <c:v>575</c:v>
                </c:pt>
                <c:pt idx="576">
                  <c:v>576</c:v>
                </c:pt>
                <c:pt idx="577">
                  <c:v>577</c:v>
                </c:pt>
                <c:pt idx="578">
                  <c:v>578</c:v>
                </c:pt>
                <c:pt idx="579">
                  <c:v>579</c:v>
                </c:pt>
                <c:pt idx="580">
                  <c:v>580</c:v>
                </c:pt>
                <c:pt idx="581">
                  <c:v>581</c:v>
                </c:pt>
                <c:pt idx="582">
                  <c:v>582</c:v>
                </c:pt>
                <c:pt idx="583">
                  <c:v>583</c:v>
                </c:pt>
                <c:pt idx="584">
                  <c:v>584</c:v>
                </c:pt>
                <c:pt idx="585">
                  <c:v>585</c:v>
                </c:pt>
                <c:pt idx="586">
                  <c:v>586</c:v>
                </c:pt>
                <c:pt idx="587">
                  <c:v>587</c:v>
                </c:pt>
                <c:pt idx="588">
                  <c:v>588</c:v>
                </c:pt>
                <c:pt idx="589">
                  <c:v>589</c:v>
                </c:pt>
                <c:pt idx="590">
                  <c:v>590</c:v>
                </c:pt>
                <c:pt idx="591">
                  <c:v>591</c:v>
                </c:pt>
                <c:pt idx="592">
                  <c:v>592</c:v>
                </c:pt>
                <c:pt idx="593">
                  <c:v>593</c:v>
                </c:pt>
                <c:pt idx="594">
                  <c:v>594</c:v>
                </c:pt>
                <c:pt idx="595">
                  <c:v>595</c:v>
                </c:pt>
                <c:pt idx="596">
                  <c:v>596</c:v>
                </c:pt>
                <c:pt idx="597">
                  <c:v>597</c:v>
                </c:pt>
                <c:pt idx="598">
                  <c:v>598</c:v>
                </c:pt>
                <c:pt idx="599">
                  <c:v>599</c:v>
                </c:pt>
                <c:pt idx="600">
                  <c:v>600</c:v>
                </c:pt>
                <c:pt idx="601">
                  <c:v>601</c:v>
                </c:pt>
                <c:pt idx="602">
                  <c:v>602</c:v>
                </c:pt>
                <c:pt idx="603">
                  <c:v>603</c:v>
                </c:pt>
                <c:pt idx="604">
                  <c:v>604</c:v>
                </c:pt>
                <c:pt idx="605">
                  <c:v>605</c:v>
                </c:pt>
                <c:pt idx="606">
                  <c:v>606</c:v>
                </c:pt>
                <c:pt idx="607">
                  <c:v>607</c:v>
                </c:pt>
                <c:pt idx="608">
                  <c:v>608</c:v>
                </c:pt>
                <c:pt idx="609">
                  <c:v>609</c:v>
                </c:pt>
                <c:pt idx="610">
                  <c:v>610</c:v>
                </c:pt>
                <c:pt idx="611">
                  <c:v>611</c:v>
                </c:pt>
                <c:pt idx="612">
                  <c:v>612</c:v>
                </c:pt>
                <c:pt idx="613">
                  <c:v>613</c:v>
                </c:pt>
                <c:pt idx="614">
                  <c:v>614</c:v>
                </c:pt>
                <c:pt idx="615">
                  <c:v>615</c:v>
                </c:pt>
                <c:pt idx="616">
                  <c:v>616</c:v>
                </c:pt>
                <c:pt idx="617">
                  <c:v>617</c:v>
                </c:pt>
                <c:pt idx="618">
                  <c:v>618</c:v>
                </c:pt>
                <c:pt idx="619">
                  <c:v>619</c:v>
                </c:pt>
                <c:pt idx="620">
                  <c:v>620</c:v>
                </c:pt>
                <c:pt idx="621">
                  <c:v>621</c:v>
                </c:pt>
                <c:pt idx="622">
                  <c:v>622</c:v>
                </c:pt>
                <c:pt idx="623">
                  <c:v>623</c:v>
                </c:pt>
                <c:pt idx="624">
                  <c:v>624</c:v>
                </c:pt>
                <c:pt idx="625">
                  <c:v>625</c:v>
                </c:pt>
                <c:pt idx="626">
                  <c:v>626</c:v>
                </c:pt>
                <c:pt idx="627">
                  <c:v>627</c:v>
                </c:pt>
                <c:pt idx="628">
                  <c:v>628</c:v>
                </c:pt>
                <c:pt idx="629">
                  <c:v>629</c:v>
                </c:pt>
                <c:pt idx="630">
                  <c:v>630</c:v>
                </c:pt>
                <c:pt idx="631">
                  <c:v>631</c:v>
                </c:pt>
                <c:pt idx="632">
                  <c:v>632</c:v>
                </c:pt>
                <c:pt idx="633">
                  <c:v>633</c:v>
                </c:pt>
                <c:pt idx="634">
                  <c:v>634</c:v>
                </c:pt>
                <c:pt idx="635">
                  <c:v>635</c:v>
                </c:pt>
                <c:pt idx="636">
                  <c:v>636</c:v>
                </c:pt>
                <c:pt idx="637">
                  <c:v>637</c:v>
                </c:pt>
                <c:pt idx="638">
                  <c:v>638</c:v>
                </c:pt>
                <c:pt idx="639">
                  <c:v>639</c:v>
                </c:pt>
                <c:pt idx="640">
                  <c:v>640</c:v>
                </c:pt>
                <c:pt idx="641">
                  <c:v>641</c:v>
                </c:pt>
                <c:pt idx="642">
                  <c:v>642</c:v>
                </c:pt>
                <c:pt idx="643">
                  <c:v>643</c:v>
                </c:pt>
                <c:pt idx="644">
                  <c:v>644</c:v>
                </c:pt>
                <c:pt idx="645">
                  <c:v>645</c:v>
                </c:pt>
                <c:pt idx="646">
                  <c:v>646</c:v>
                </c:pt>
                <c:pt idx="647">
                  <c:v>647</c:v>
                </c:pt>
                <c:pt idx="648">
                  <c:v>648</c:v>
                </c:pt>
                <c:pt idx="649">
                  <c:v>649</c:v>
                </c:pt>
                <c:pt idx="650">
                  <c:v>650</c:v>
                </c:pt>
                <c:pt idx="651">
                  <c:v>651</c:v>
                </c:pt>
                <c:pt idx="652">
                  <c:v>652</c:v>
                </c:pt>
                <c:pt idx="653">
                  <c:v>653</c:v>
                </c:pt>
                <c:pt idx="654">
                  <c:v>654</c:v>
                </c:pt>
                <c:pt idx="655">
                  <c:v>655</c:v>
                </c:pt>
                <c:pt idx="656">
                  <c:v>656</c:v>
                </c:pt>
                <c:pt idx="657">
                  <c:v>657</c:v>
                </c:pt>
                <c:pt idx="658">
                  <c:v>658</c:v>
                </c:pt>
                <c:pt idx="659">
                  <c:v>659</c:v>
                </c:pt>
                <c:pt idx="660">
                  <c:v>660</c:v>
                </c:pt>
                <c:pt idx="661">
                  <c:v>661</c:v>
                </c:pt>
                <c:pt idx="662">
                  <c:v>662</c:v>
                </c:pt>
                <c:pt idx="663">
                  <c:v>663</c:v>
                </c:pt>
                <c:pt idx="664">
                  <c:v>664</c:v>
                </c:pt>
                <c:pt idx="665">
                  <c:v>665</c:v>
                </c:pt>
                <c:pt idx="666">
                  <c:v>666</c:v>
                </c:pt>
                <c:pt idx="667">
                  <c:v>667</c:v>
                </c:pt>
                <c:pt idx="668">
                  <c:v>668</c:v>
                </c:pt>
                <c:pt idx="669">
                  <c:v>669</c:v>
                </c:pt>
                <c:pt idx="670">
                  <c:v>670</c:v>
                </c:pt>
                <c:pt idx="671">
                  <c:v>671</c:v>
                </c:pt>
                <c:pt idx="672">
                  <c:v>672</c:v>
                </c:pt>
                <c:pt idx="673">
                  <c:v>673</c:v>
                </c:pt>
                <c:pt idx="674">
                  <c:v>674</c:v>
                </c:pt>
                <c:pt idx="675">
                  <c:v>675</c:v>
                </c:pt>
                <c:pt idx="676">
                  <c:v>676</c:v>
                </c:pt>
                <c:pt idx="677">
                  <c:v>677</c:v>
                </c:pt>
                <c:pt idx="678">
                  <c:v>678</c:v>
                </c:pt>
                <c:pt idx="679">
                  <c:v>679</c:v>
                </c:pt>
                <c:pt idx="680">
                  <c:v>680</c:v>
                </c:pt>
                <c:pt idx="681">
                  <c:v>681</c:v>
                </c:pt>
                <c:pt idx="682">
                  <c:v>682</c:v>
                </c:pt>
                <c:pt idx="683">
                  <c:v>683</c:v>
                </c:pt>
                <c:pt idx="684">
                  <c:v>684</c:v>
                </c:pt>
                <c:pt idx="685">
                  <c:v>685</c:v>
                </c:pt>
                <c:pt idx="686">
                  <c:v>686</c:v>
                </c:pt>
                <c:pt idx="687">
                  <c:v>687</c:v>
                </c:pt>
                <c:pt idx="688">
                  <c:v>688</c:v>
                </c:pt>
                <c:pt idx="689">
                  <c:v>689</c:v>
                </c:pt>
                <c:pt idx="690">
                  <c:v>690</c:v>
                </c:pt>
                <c:pt idx="691">
                  <c:v>691</c:v>
                </c:pt>
                <c:pt idx="692">
                  <c:v>692</c:v>
                </c:pt>
                <c:pt idx="693">
                  <c:v>693</c:v>
                </c:pt>
                <c:pt idx="694">
                  <c:v>694</c:v>
                </c:pt>
                <c:pt idx="695">
                  <c:v>695</c:v>
                </c:pt>
                <c:pt idx="696">
                  <c:v>696</c:v>
                </c:pt>
                <c:pt idx="697">
                  <c:v>697</c:v>
                </c:pt>
                <c:pt idx="698">
                  <c:v>698</c:v>
                </c:pt>
                <c:pt idx="699">
                  <c:v>699</c:v>
                </c:pt>
                <c:pt idx="700">
                  <c:v>700</c:v>
                </c:pt>
                <c:pt idx="701">
                  <c:v>701</c:v>
                </c:pt>
                <c:pt idx="702">
                  <c:v>702</c:v>
                </c:pt>
                <c:pt idx="703">
                  <c:v>703</c:v>
                </c:pt>
                <c:pt idx="704">
                  <c:v>704</c:v>
                </c:pt>
                <c:pt idx="705">
                  <c:v>705</c:v>
                </c:pt>
                <c:pt idx="706">
                  <c:v>706</c:v>
                </c:pt>
                <c:pt idx="707">
                  <c:v>707</c:v>
                </c:pt>
                <c:pt idx="708">
                  <c:v>708</c:v>
                </c:pt>
                <c:pt idx="709">
                  <c:v>709</c:v>
                </c:pt>
                <c:pt idx="710">
                  <c:v>710</c:v>
                </c:pt>
                <c:pt idx="711">
                  <c:v>711</c:v>
                </c:pt>
                <c:pt idx="712">
                  <c:v>712</c:v>
                </c:pt>
                <c:pt idx="713">
                  <c:v>713</c:v>
                </c:pt>
                <c:pt idx="714">
                  <c:v>714</c:v>
                </c:pt>
                <c:pt idx="715">
                  <c:v>715</c:v>
                </c:pt>
                <c:pt idx="716">
                  <c:v>716</c:v>
                </c:pt>
                <c:pt idx="717">
                  <c:v>717</c:v>
                </c:pt>
                <c:pt idx="718">
                  <c:v>718</c:v>
                </c:pt>
                <c:pt idx="719">
                  <c:v>719</c:v>
                </c:pt>
                <c:pt idx="720">
                  <c:v>720</c:v>
                </c:pt>
                <c:pt idx="721">
                  <c:v>721</c:v>
                </c:pt>
                <c:pt idx="722">
                  <c:v>722</c:v>
                </c:pt>
                <c:pt idx="723">
                  <c:v>723</c:v>
                </c:pt>
                <c:pt idx="724">
                  <c:v>724</c:v>
                </c:pt>
                <c:pt idx="725">
                  <c:v>725</c:v>
                </c:pt>
                <c:pt idx="726">
                  <c:v>726</c:v>
                </c:pt>
                <c:pt idx="727">
                  <c:v>727</c:v>
                </c:pt>
                <c:pt idx="728">
                  <c:v>728</c:v>
                </c:pt>
                <c:pt idx="729">
                  <c:v>729</c:v>
                </c:pt>
                <c:pt idx="730">
                  <c:v>730</c:v>
                </c:pt>
                <c:pt idx="731">
                  <c:v>731</c:v>
                </c:pt>
                <c:pt idx="732">
                  <c:v>732</c:v>
                </c:pt>
                <c:pt idx="733">
                  <c:v>733</c:v>
                </c:pt>
                <c:pt idx="734">
                  <c:v>734</c:v>
                </c:pt>
                <c:pt idx="735">
                  <c:v>735</c:v>
                </c:pt>
                <c:pt idx="736">
                  <c:v>736</c:v>
                </c:pt>
                <c:pt idx="737">
                  <c:v>737</c:v>
                </c:pt>
                <c:pt idx="738">
                  <c:v>738</c:v>
                </c:pt>
                <c:pt idx="739">
                  <c:v>739</c:v>
                </c:pt>
                <c:pt idx="740">
                  <c:v>740</c:v>
                </c:pt>
                <c:pt idx="741">
                  <c:v>741</c:v>
                </c:pt>
                <c:pt idx="742">
                  <c:v>742</c:v>
                </c:pt>
                <c:pt idx="743">
                  <c:v>743</c:v>
                </c:pt>
                <c:pt idx="744">
                  <c:v>744</c:v>
                </c:pt>
                <c:pt idx="745">
                  <c:v>745</c:v>
                </c:pt>
                <c:pt idx="746">
                  <c:v>746</c:v>
                </c:pt>
                <c:pt idx="747">
                  <c:v>747</c:v>
                </c:pt>
                <c:pt idx="748">
                  <c:v>748</c:v>
                </c:pt>
                <c:pt idx="749">
                  <c:v>749</c:v>
                </c:pt>
                <c:pt idx="750">
                  <c:v>750</c:v>
                </c:pt>
                <c:pt idx="751">
                  <c:v>751</c:v>
                </c:pt>
                <c:pt idx="752">
                  <c:v>752</c:v>
                </c:pt>
                <c:pt idx="753">
                  <c:v>753</c:v>
                </c:pt>
                <c:pt idx="754">
                  <c:v>754</c:v>
                </c:pt>
                <c:pt idx="755">
                  <c:v>755</c:v>
                </c:pt>
                <c:pt idx="756">
                  <c:v>756</c:v>
                </c:pt>
                <c:pt idx="757">
                  <c:v>757</c:v>
                </c:pt>
                <c:pt idx="758">
                  <c:v>758</c:v>
                </c:pt>
                <c:pt idx="759">
                  <c:v>759</c:v>
                </c:pt>
                <c:pt idx="760">
                  <c:v>760</c:v>
                </c:pt>
                <c:pt idx="761">
                  <c:v>761</c:v>
                </c:pt>
                <c:pt idx="762">
                  <c:v>762</c:v>
                </c:pt>
                <c:pt idx="763">
                  <c:v>763</c:v>
                </c:pt>
                <c:pt idx="764">
                  <c:v>764</c:v>
                </c:pt>
                <c:pt idx="765">
                  <c:v>765</c:v>
                </c:pt>
                <c:pt idx="766">
                  <c:v>766</c:v>
                </c:pt>
                <c:pt idx="767">
                  <c:v>767</c:v>
                </c:pt>
                <c:pt idx="768">
                  <c:v>768</c:v>
                </c:pt>
                <c:pt idx="769">
                  <c:v>769</c:v>
                </c:pt>
                <c:pt idx="770">
                  <c:v>770</c:v>
                </c:pt>
                <c:pt idx="771">
                  <c:v>771</c:v>
                </c:pt>
                <c:pt idx="772">
                  <c:v>772</c:v>
                </c:pt>
                <c:pt idx="773">
                  <c:v>773</c:v>
                </c:pt>
                <c:pt idx="774">
                  <c:v>774</c:v>
                </c:pt>
                <c:pt idx="775">
                  <c:v>775</c:v>
                </c:pt>
                <c:pt idx="776">
                  <c:v>776</c:v>
                </c:pt>
                <c:pt idx="777">
                  <c:v>777</c:v>
                </c:pt>
                <c:pt idx="778">
                  <c:v>778</c:v>
                </c:pt>
                <c:pt idx="779">
                  <c:v>779</c:v>
                </c:pt>
                <c:pt idx="780">
                  <c:v>780</c:v>
                </c:pt>
                <c:pt idx="781">
                  <c:v>781</c:v>
                </c:pt>
                <c:pt idx="782">
                  <c:v>782</c:v>
                </c:pt>
                <c:pt idx="783">
                  <c:v>783</c:v>
                </c:pt>
                <c:pt idx="784">
                  <c:v>784</c:v>
                </c:pt>
                <c:pt idx="785">
                  <c:v>785</c:v>
                </c:pt>
                <c:pt idx="786">
                  <c:v>786</c:v>
                </c:pt>
                <c:pt idx="787">
                  <c:v>787</c:v>
                </c:pt>
                <c:pt idx="788">
                  <c:v>788</c:v>
                </c:pt>
                <c:pt idx="789">
                  <c:v>789</c:v>
                </c:pt>
                <c:pt idx="790">
                  <c:v>790</c:v>
                </c:pt>
                <c:pt idx="791">
                  <c:v>791</c:v>
                </c:pt>
                <c:pt idx="792">
                  <c:v>792</c:v>
                </c:pt>
                <c:pt idx="793">
                  <c:v>793</c:v>
                </c:pt>
                <c:pt idx="794">
                  <c:v>794</c:v>
                </c:pt>
                <c:pt idx="795">
                  <c:v>795</c:v>
                </c:pt>
                <c:pt idx="796">
                  <c:v>796</c:v>
                </c:pt>
                <c:pt idx="797">
                  <c:v>797</c:v>
                </c:pt>
                <c:pt idx="798">
                  <c:v>798</c:v>
                </c:pt>
                <c:pt idx="799">
                  <c:v>799</c:v>
                </c:pt>
                <c:pt idx="800">
                  <c:v>800</c:v>
                </c:pt>
                <c:pt idx="801">
                  <c:v>801</c:v>
                </c:pt>
                <c:pt idx="802">
                  <c:v>802</c:v>
                </c:pt>
                <c:pt idx="803">
                  <c:v>803</c:v>
                </c:pt>
                <c:pt idx="804">
                  <c:v>804</c:v>
                </c:pt>
                <c:pt idx="805">
                  <c:v>805</c:v>
                </c:pt>
                <c:pt idx="806">
                  <c:v>806</c:v>
                </c:pt>
                <c:pt idx="807">
                  <c:v>807</c:v>
                </c:pt>
                <c:pt idx="808">
                  <c:v>808</c:v>
                </c:pt>
                <c:pt idx="809">
                  <c:v>809</c:v>
                </c:pt>
                <c:pt idx="810">
                  <c:v>810</c:v>
                </c:pt>
                <c:pt idx="811">
                  <c:v>811</c:v>
                </c:pt>
                <c:pt idx="812">
                  <c:v>812</c:v>
                </c:pt>
                <c:pt idx="813">
                  <c:v>813</c:v>
                </c:pt>
                <c:pt idx="814">
                  <c:v>814</c:v>
                </c:pt>
                <c:pt idx="815">
                  <c:v>815</c:v>
                </c:pt>
                <c:pt idx="816">
                  <c:v>816</c:v>
                </c:pt>
                <c:pt idx="817">
                  <c:v>817</c:v>
                </c:pt>
                <c:pt idx="818">
                  <c:v>818</c:v>
                </c:pt>
                <c:pt idx="819">
                  <c:v>819</c:v>
                </c:pt>
                <c:pt idx="820">
                  <c:v>820</c:v>
                </c:pt>
                <c:pt idx="821">
                  <c:v>821</c:v>
                </c:pt>
                <c:pt idx="822">
                  <c:v>822</c:v>
                </c:pt>
                <c:pt idx="823">
                  <c:v>823</c:v>
                </c:pt>
                <c:pt idx="824">
                  <c:v>824</c:v>
                </c:pt>
                <c:pt idx="825">
                  <c:v>825</c:v>
                </c:pt>
                <c:pt idx="826">
                  <c:v>826</c:v>
                </c:pt>
                <c:pt idx="827">
                  <c:v>827</c:v>
                </c:pt>
                <c:pt idx="828">
                  <c:v>828</c:v>
                </c:pt>
                <c:pt idx="829">
                  <c:v>829</c:v>
                </c:pt>
                <c:pt idx="830">
                  <c:v>830</c:v>
                </c:pt>
                <c:pt idx="831">
                  <c:v>831</c:v>
                </c:pt>
                <c:pt idx="832">
                  <c:v>832</c:v>
                </c:pt>
                <c:pt idx="833">
                  <c:v>833</c:v>
                </c:pt>
                <c:pt idx="834">
                  <c:v>834</c:v>
                </c:pt>
                <c:pt idx="835">
                  <c:v>835</c:v>
                </c:pt>
                <c:pt idx="836">
                  <c:v>836</c:v>
                </c:pt>
                <c:pt idx="837">
                  <c:v>837</c:v>
                </c:pt>
                <c:pt idx="838">
                  <c:v>838</c:v>
                </c:pt>
                <c:pt idx="839">
                  <c:v>839</c:v>
                </c:pt>
                <c:pt idx="840">
                  <c:v>840</c:v>
                </c:pt>
                <c:pt idx="841">
                  <c:v>841</c:v>
                </c:pt>
                <c:pt idx="842">
                  <c:v>842</c:v>
                </c:pt>
                <c:pt idx="843">
                  <c:v>843</c:v>
                </c:pt>
                <c:pt idx="844">
                  <c:v>844</c:v>
                </c:pt>
                <c:pt idx="845">
                  <c:v>845</c:v>
                </c:pt>
                <c:pt idx="846">
                  <c:v>846</c:v>
                </c:pt>
                <c:pt idx="847">
                  <c:v>847</c:v>
                </c:pt>
                <c:pt idx="848">
                  <c:v>848</c:v>
                </c:pt>
                <c:pt idx="849">
                  <c:v>849</c:v>
                </c:pt>
                <c:pt idx="850">
                  <c:v>850</c:v>
                </c:pt>
                <c:pt idx="851">
                  <c:v>851</c:v>
                </c:pt>
                <c:pt idx="852">
                  <c:v>852</c:v>
                </c:pt>
                <c:pt idx="853">
                  <c:v>853</c:v>
                </c:pt>
                <c:pt idx="854">
                  <c:v>854</c:v>
                </c:pt>
                <c:pt idx="855">
                  <c:v>855</c:v>
                </c:pt>
                <c:pt idx="856">
                  <c:v>856</c:v>
                </c:pt>
                <c:pt idx="857">
                  <c:v>857</c:v>
                </c:pt>
                <c:pt idx="858">
                  <c:v>858</c:v>
                </c:pt>
                <c:pt idx="859">
                  <c:v>859</c:v>
                </c:pt>
                <c:pt idx="860">
                  <c:v>860</c:v>
                </c:pt>
                <c:pt idx="861">
                  <c:v>861</c:v>
                </c:pt>
                <c:pt idx="862">
                  <c:v>862</c:v>
                </c:pt>
                <c:pt idx="863">
                  <c:v>863</c:v>
                </c:pt>
                <c:pt idx="864">
                  <c:v>864</c:v>
                </c:pt>
                <c:pt idx="865">
                  <c:v>865</c:v>
                </c:pt>
                <c:pt idx="866">
                  <c:v>866</c:v>
                </c:pt>
                <c:pt idx="867">
                  <c:v>867</c:v>
                </c:pt>
                <c:pt idx="868">
                  <c:v>868</c:v>
                </c:pt>
                <c:pt idx="869">
                  <c:v>869</c:v>
                </c:pt>
                <c:pt idx="870">
                  <c:v>870</c:v>
                </c:pt>
                <c:pt idx="871">
                  <c:v>871</c:v>
                </c:pt>
                <c:pt idx="872">
                  <c:v>872</c:v>
                </c:pt>
                <c:pt idx="873">
                  <c:v>873</c:v>
                </c:pt>
                <c:pt idx="874">
                  <c:v>874</c:v>
                </c:pt>
                <c:pt idx="875">
                  <c:v>875</c:v>
                </c:pt>
                <c:pt idx="876">
                  <c:v>876</c:v>
                </c:pt>
                <c:pt idx="877">
                  <c:v>877</c:v>
                </c:pt>
                <c:pt idx="878">
                  <c:v>878</c:v>
                </c:pt>
                <c:pt idx="879">
                  <c:v>879</c:v>
                </c:pt>
                <c:pt idx="880">
                  <c:v>880</c:v>
                </c:pt>
                <c:pt idx="881">
                  <c:v>881</c:v>
                </c:pt>
                <c:pt idx="882">
                  <c:v>882</c:v>
                </c:pt>
                <c:pt idx="883">
                  <c:v>883</c:v>
                </c:pt>
                <c:pt idx="884">
                  <c:v>884</c:v>
                </c:pt>
                <c:pt idx="885">
                  <c:v>885</c:v>
                </c:pt>
                <c:pt idx="886">
                  <c:v>886</c:v>
                </c:pt>
                <c:pt idx="887">
                  <c:v>887</c:v>
                </c:pt>
                <c:pt idx="888">
                  <c:v>888</c:v>
                </c:pt>
                <c:pt idx="889">
                  <c:v>889</c:v>
                </c:pt>
                <c:pt idx="890">
                  <c:v>890</c:v>
                </c:pt>
                <c:pt idx="891">
                  <c:v>891</c:v>
                </c:pt>
                <c:pt idx="892">
                  <c:v>892</c:v>
                </c:pt>
                <c:pt idx="893">
                  <c:v>893</c:v>
                </c:pt>
                <c:pt idx="894">
                  <c:v>894</c:v>
                </c:pt>
                <c:pt idx="895">
                  <c:v>895</c:v>
                </c:pt>
                <c:pt idx="896">
                  <c:v>896</c:v>
                </c:pt>
                <c:pt idx="897">
                  <c:v>897</c:v>
                </c:pt>
                <c:pt idx="898">
                  <c:v>898</c:v>
                </c:pt>
                <c:pt idx="899">
                  <c:v>899</c:v>
                </c:pt>
                <c:pt idx="900">
                  <c:v>900</c:v>
                </c:pt>
                <c:pt idx="901">
                  <c:v>901</c:v>
                </c:pt>
                <c:pt idx="902">
                  <c:v>902</c:v>
                </c:pt>
                <c:pt idx="903">
                  <c:v>903</c:v>
                </c:pt>
                <c:pt idx="904">
                  <c:v>904</c:v>
                </c:pt>
                <c:pt idx="905">
                  <c:v>905</c:v>
                </c:pt>
                <c:pt idx="906">
                  <c:v>906</c:v>
                </c:pt>
                <c:pt idx="907">
                  <c:v>907</c:v>
                </c:pt>
                <c:pt idx="908">
                  <c:v>908</c:v>
                </c:pt>
                <c:pt idx="909">
                  <c:v>909</c:v>
                </c:pt>
                <c:pt idx="910">
                  <c:v>910</c:v>
                </c:pt>
                <c:pt idx="911">
                  <c:v>911</c:v>
                </c:pt>
                <c:pt idx="912">
                  <c:v>912</c:v>
                </c:pt>
                <c:pt idx="913">
                  <c:v>913</c:v>
                </c:pt>
                <c:pt idx="914">
                  <c:v>914</c:v>
                </c:pt>
                <c:pt idx="915">
                  <c:v>915</c:v>
                </c:pt>
                <c:pt idx="916">
                  <c:v>916</c:v>
                </c:pt>
                <c:pt idx="917">
                  <c:v>917</c:v>
                </c:pt>
                <c:pt idx="918">
                  <c:v>918</c:v>
                </c:pt>
                <c:pt idx="919">
                  <c:v>919</c:v>
                </c:pt>
                <c:pt idx="920">
                  <c:v>920</c:v>
                </c:pt>
                <c:pt idx="921">
                  <c:v>921</c:v>
                </c:pt>
                <c:pt idx="922">
                  <c:v>922</c:v>
                </c:pt>
                <c:pt idx="923">
                  <c:v>923</c:v>
                </c:pt>
                <c:pt idx="924">
                  <c:v>924</c:v>
                </c:pt>
                <c:pt idx="925">
                  <c:v>925</c:v>
                </c:pt>
                <c:pt idx="926">
                  <c:v>926</c:v>
                </c:pt>
                <c:pt idx="927">
                  <c:v>927</c:v>
                </c:pt>
                <c:pt idx="928">
                  <c:v>928</c:v>
                </c:pt>
                <c:pt idx="929">
                  <c:v>929</c:v>
                </c:pt>
                <c:pt idx="930">
                  <c:v>930</c:v>
                </c:pt>
                <c:pt idx="931">
                  <c:v>931</c:v>
                </c:pt>
                <c:pt idx="932">
                  <c:v>932</c:v>
                </c:pt>
                <c:pt idx="933">
                  <c:v>933</c:v>
                </c:pt>
                <c:pt idx="934">
                  <c:v>934</c:v>
                </c:pt>
                <c:pt idx="935">
                  <c:v>935</c:v>
                </c:pt>
                <c:pt idx="936">
                  <c:v>936</c:v>
                </c:pt>
                <c:pt idx="937">
                  <c:v>937</c:v>
                </c:pt>
                <c:pt idx="938">
                  <c:v>938</c:v>
                </c:pt>
                <c:pt idx="939">
                  <c:v>939</c:v>
                </c:pt>
                <c:pt idx="940">
                  <c:v>940</c:v>
                </c:pt>
                <c:pt idx="941">
                  <c:v>941</c:v>
                </c:pt>
                <c:pt idx="942">
                  <c:v>942</c:v>
                </c:pt>
                <c:pt idx="943">
                  <c:v>943</c:v>
                </c:pt>
                <c:pt idx="944">
                  <c:v>944</c:v>
                </c:pt>
                <c:pt idx="945">
                  <c:v>945</c:v>
                </c:pt>
                <c:pt idx="946">
                  <c:v>946</c:v>
                </c:pt>
                <c:pt idx="947">
                  <c:v>947</c:v>
                </c:pt>
                <c:pt idx="948">
                  <c:v>948</c:v>
                </c:pt>
                <c:pt idx="949">
                  <c:v>949</c:v>
                </c:pt>
                <c:pt idx="950">
                  <c:v>950</c:v>
                </c:pt>
                <c:pt idx="951">
                  <c:v>951</c:v>
                </c:pt>
                <c:pt idx="952">
                  <c:v>952</c:v>
                </c:pt>
                <c:pt idx="953">
                  <c:v>953</c:v>
                </c:pt>
                <c:pt idx="954">
                  <c:v>954</c:v>
                </c:pt>
                <c:pt idx="955">
                  <c:v>955</c:v>
                </c:pt>
                <c:pt idx="956">
                  <c:v>956</c:v>
                </c:pt>
                <c:pt idx="957">
                  <c:v>957</c:v>
                </c:pt>
                <c:pt idx="958">
                  <c:v>958</c:v>
                </c:pt>
                <c:pt idx="959">
                  <c:v>959</c:v>
                </c:pt>
                <c:pt idx="960">
                  <c:v>960</c:v>
                </c:pt>
                <c:pt idx="961">
                  <c:v>961</c:v>
                </c:pt>
                <c:pt idx="962">
                  <c:v>962</c:v>
                </c:pt>
                <c:pt idx="963">
                  <c:v>963</c:v>
                </c:pt>
                <c:pt idx="964">
                  <c:v>964</c:v>
                </c:pt>
                <c:pt idx="965">
                  <c:v>965</c:v>
                </c:pt>
                <c:pt idx="966">
                  <c:v>966</c:v>
                </c:pt>
                <c:pt idx="967">
                  <c:v>967</c:v>
                </c:pt>
                <c:pt idx="968">
                  <c:v>968</c:v>
                </c:pt>
                <c:pt idx="969">
                  <c:v>969</c:v>
                </c:pt>
                <c:pt idx="970">
                  <c:v>970</c:v>
                </c:pt>
                <c:pt idx="971">
                  <c:v>971</c:v>
                </c:pt>
                <c:pt idx="972">
                  <c:v>972</c:v>
                </c:pt>
                <c:pt idx="973">
                  <c:v>973</c:v>
                </c:pt>
                <c:pt idx="974">
                  <c:v>974</c:v>
                </c:pt>
                <c:pt idx="975">
                  <c:v>975</c:v>
                </c:pt>
                <c:pt idx="976">
                  <c:v>976</c:v>
                </c:pt>
                <c:pt idx="977">
                  <c:v>977</c:v>
                </c:pt>
                <c:pt idx="978">
                  <c:v>978</c:v>
                </c:pt>
                <c:pt idx="979">
                  <c:v>979</c:v>
                </c:pt>
              </c:numCache>
            </c:numRef>
          </c:xVal>
          <c:yVal>
            <c:numRef>
              <c:f>'[pH vs time.xlsx]pH vs time'!$F$1:$F$980</c:f>
              <c:numCache>
                <c:formatCode>General</c:formatCode>
                <c:ptCount val="980"/>
                <c:pt idx="0">
                  <c:v>3.38</c:v>
                </c:pt>
                <c:pt idx="1">
                  <c:v>3.3805657230000001</c:v>
                </c:pt>
                <c:pt idx="2">
                  <c:v>3.3811295640000001</c:v>
                </c:pt>
                <c:pt idx="3">
                  <c:v>3.3816915280000002</c:v>
                </c:pt>
                <c:pt idx="4">
                  <c:v>3.3822516220000001</c:v>
                </c:pt>
                <c:pt idx="5">
                  <c:v>3.3828098529999999</c:v>
                </c:pt>
                <c:pt idx="6">
                  <c:v>3.3833662260000001</c:v>
                </c:pt>
                <c:pt idx="7">
                  <c:v>3.3839207469999999</c:v>
                </c:pt>
                <c:pt idx="8">
                  <c:v>3.3844734230000002</c:v>
                </c:pt>
                <c:pt idx="9">
                  <c:v>3.3850242590000001</c:v>
                </c:pt>
                <c:pt idx="10">
                  <c:v>3.3855732629999999</c:v>
                </c:pt>
                <c:pt idx="11">
                  <c:v>3.38612044</c:v>
                </c:pt>
                <c:pt idx="12">
                  <c:v>3.3866657949999999</c:v>
                </c:pt>
                <c:pt idx="13">
                  <c:v>3.3872093360000002</c:v>
                </c:pt>
                <c:pt idx="14">
                  <c:v>3.387751068</c:v>
                </c:pt>
                <c:pt idx="15">
                  <c:v>3.388290998</c:v>
                </c:pt>
                <c:pt idx="16">
                  <c:v>3.38882913</c:v>
                </c:pt>
                <c:pt idx="17">
                  <c:v>3.3893654720000002</c:v>
                </c:pt>
                <c:pt idx="18">
                  <c:v>3.3899000290000001</c:v>
                </c:pt>
                <c:pt idx="19">
                  <c:v>3.3904328069999998</c:v>
                </c:pt>
                <c:pt idx="20">
                  <c:v>3.3909638129999999</c:v>
                </c:pt>
                <c:pt idx="21">
                  <c:v>3.3914930509999999</c:v>
                </c:pt>
                <c:pt idx="22">
                  <c:v>3.3920205270000001</c:v>
                </c:pt>
                <c:pt idx="23">
                  <c:v>3.392546249</c:v>
                </c:pt>
                <c:pt idx="24">
                  <c:v>3.3930702209999999</c:v>
                </c:pt>
                <c:pt idx="25">
                  <c:v>3.3935924499999999</c:v>
                </c:pt>
                <c:pt idx="26">
                  <c:v>3.3941129399999999</c:v>
                </c:pt>
                <c:pt idx="27">
                  <c:v>3.3946316990000001</c:v>
                </c:pt>
                <c:pt idx="28">
                  <c:v>3.3951487309999999</c:v>
                </c:pt>
                <c:pt idx="29">
                  <c:v>3.3956640419999999</c:v>
                </c:pt>
                <c:pt idx="30">
                  <c:v>3.3961776389999998</c:v>
                </c:pt>
                <c:pt idx="31">
                  <c:v>3.3966895269999999</c:v>
                </c:pt>
                <c:pt idx="32">
                  <c:v>3.3971997109999998</c:v>
                </c:pt>
                <c:pt idx="33">
                  <c:v>3.397708197</c:v>
                </c:pt>
                <c:pt idx="34">
                  <c:v>3.3982149910000001</c:v>
                </c:pt>
                <c:pt idx="35">
                  <c:v>3.3987200990000002</c:v>
                </c:pt>
                <c:pt idx="36">
                  <c:v>3.3992235260000001</c:v>
                </c:pt>
                <c:pt idx="37">
                  <c:v>3.3997252769999999</c:v>
                </c:pt>
                <c:pt idx="38">
                  <c:v>3.4002253589999998</c:v>
                </c:pt>
                <c:pt idx="39">
                  <c:v>3.4007237770000001</c:v>
                </c:pt>
                <c:pt idx="40">
                  <c:v>3.4012205359999998</c:v>
                </c:pt>
                <c:pt idx="41">
                  <c:v>3.4017156420000001</c:v>
                </c:pt>
                <c:pt idx="42">
                  <c:v>3.4022090999999999</c:v>
                </c:pt>
                <c:pt idx="43">
                  <c:v>3.4027009160000001</c:v>
                </c:pt>
                <c:pt idx="44">
                  <c:v>3.403191096</c:v>
                </c:pt>
                <c:pt idx="45">
                  <c:v>3.4036796439999999</c:v>
                </c:pt>
                <c:pt idx="46">
                  <c:v>3.4041665669999999</c:v>
                </c:pt>
                <c:pt idx="47">
                  <c:v>3.4046518689999998</c:v>
                </c:pt>
                <c:pt idx="48">
                  <c:v>3.4051355559999998</c:v>
                </c:pt>
                <c:pt idx="49">
                  <c:v>3.4056176329999999</c:v>
                </c:pt>
                <c:pt idx="50">
                  <c:v>3.406098107</c:v>
                </c:pt>
                <c:pt idx="51">
                  <c:v>3.4065769810000002</c:v>
                </c:pt>
                <c:pt idx="52">
                  <c:v>3.4070542619999999</c:v>
                </c:pt>
                <c:pt idx="53">
                  <c:v>3.4075299550000002</c:v>
                </c:pt>
                <c:pt idx="54">
                  <c:v>3.408004064</c:v>
                </c:pt>
                <c:pt idx="55">
                  <c:v>3.4084765959999999</c:v>
                </c:pt>
                <c:pt idx="56">
                  <c:v>3.4089475550000001</c:v>
                </c:pt>
                <c:pt idx="57">
                  <c:v>3.409416947</c:v>
                </c:pt>
                <c:pt idx="58">
                  <c:v>3.4098847769999998</c:v>
                </c:pt>
                <c:pt idx="59">
                  <c:v>3.4103510500000001</c:v>
                </c:pt>
                <c:pt idx="60">
                  <c:v>3.4108157719999999</c:v>
                </c:pt>
                <c:pt idx="61">
                  <c:v>3.411278947</c:v>
                </c:pt>
                <c:pt idx="62">
                  <c:v>3.4117405810000001</c:v>
                </c:pt>
                <c:pt idx="63">
                  <c:v>3.412200678</c:v>
                </c:pt>
                <c:pt idx="64">
                  <c:v>3.412659245</c:v>
                </c:pt>
                <c:pt idx="65">
                  <c:v>3.4131162850000001</c:v>
                </c:pt>
                <c:pt idx="66">
                  <c:v>3.413571804</c:v>
                </c:pt>
                <c:pt idx="67">
                  <c:v>3.4140258079999999</c:v>
                </c:pt>
                <c:pt idx="68">
                  <c:v>3.4144783009999999</c:v>
                </c:pt>
                <c:pt idx="69">
                  <c:v>3.4149292880000002</c:v>
                </c:pt>
                <c:pt idx="70">
                  <c:v>3.4153787740000001</c:v>
                </c:pt>
                <c:pt idx="71">
                  <c:v>3.4158267640000002</c:v>
                </c:pt>
                <c:pt idx="72">
                  <c:v>3.416273264</c:v>
                </c:pt>
                <c:pt idx="73">
                  <c:v>3.4167182770000002</c:v>
                </c:pt>
                <c:pt idx="74">
                  <c:v>3.4171618100000001</c:v>
                </c:pt>
                <c:pt idx="75">
                  <c:v>3.417603867</c:v>
                </c:pt>
                <c:pt idx="76">
                  <c:v>3.4180444529999998</c:v>
                </c:pt>
                <c:pt idx="77">
                  <c:v>3.418483572</c:v>
                </c:pt>
                <c:pt idx="78">
                  <c:v>3.41892123</c:v>
                </c:pt>
                <c:pt idx="79">
                  <c:v>3.419357432</c:v>
                </c:pt>
                <c:pt idx="80">
                  <c:v>3.4197921820000001</c:v>
                </c:pt>
                <c:pt idx="81">
                  <c:v>3.4202254860000001</c:v>
                </c:pt>
                <c:pt idx="82">
                  <c:v>3.4206573480000002</c:v>
                </c:pt>
                <c:pt idx="83">
                  <c:v>3.4210877719999999</c:v>
                </c:pt>
                <c:pt idx="84">
                  <c:v>3.4215167640000002</c:v>
                </c:pt>
                <c:pt idx="85">
                  <c:v>3.4219443279999999</c:v>
                </c:pt>
                <c:pt idx="86">
                  <c:v>3.4223704700000002</c:v>
                </c:pt>
                <c:pt idx="87">
                  <c:v>3.4227951939999999</c:v>
                </c:pt>
                <c:pt idx="88">
                  <c:v>3.4232185039999998</c:v>
                </c:pt>
                <c:pt idx="89">
                  <c:v>3.423640405</c:v>
                </c:pt>
                <c:pt idx="90">
                  <c:v>3.4240609019999999</c:v>
                </c:pt>
                <c:pt idx="91">
                  <c:v>3.4244800010000001</c:v>
                </c:pt>
                <c:pt idx="92">
                  <c:v>3.4248977040000002</c:v>
                </c:pt>
                <c:pt idx="93">
                  <c:v>3.4253140169999998</c:v>
                </c:pt>
                <c:pt idx="94">
                  <c:v>3.4257289449999999</c:v>
                </c:pt>
                <c:pt idx="95">
                  <c:v>3.426142493</c:v>
                </c:pt>
                <c:pt idx="96">
                  <c:v>3.4265546640000002</c:v>
                </c:pt>
                <c:pt idx="97">
                  <c:v>3.4269654630000002</c:v>
                </c:pt>
                <c:pt idx="98">
                  <c:v>3.4273748949999998</c:v>
                </c:pt>
                <c:pt idx="99">
                  <c:v>3.427782965</c:v>
                </c:pt>
                <c:pt idx="100">
                  <c:v>3.4281896770000002</c:v>
                </c:pt>
                <c:pt idx="101">
                  <c:v>3.4285950359999999</c:v>
                </c:pt>
                <c:pt idx="102">
                  <c:v>3.4289990449999999</c:v>
                </c:pt>
                <c:pt idx="103">
                  <c:v>3.42940171</c:v>
                </c:pt>
                <c:pt idx="104">
                  <c:v>3.4298030349999999</c:v>
                </c:pt>
                <c:pt idx="105">
                  <c:v>3.430203025</c:v>
                </c:pt>
                <c:pt idx="106">
                  <c:v>3.4306016829999999</c:v>
                </c:pt>
                <c:pt idx="107">
                  <c:v>3.4309990149999998</c:v>
                </c:pt>
                <c:pt idx="108">
                  <c:v>3.431395025</c:v>
                </c:pt>
                <c:pt idx="109">
                  <c:v>3.4317897159999999</c:v>
                </c:pt>
                <c:pt idx="110">
                  <c:v>3.4321830950000001</c:v>
                </c:pt>
                <c:pt idx="111">
                  <c:v>3.4325751640000002</c:v>
                </c:pt>
                <c:pt idx="112">
                  <c:v>3.4329659279999998</c:v>
                </c:pt>
                <c:pt idx="113">
                  <c:v>3.4333553920000002</c:v>
                </c:pt>
                <c:pt idx="114">
                  <c:v>3.4337435599999999</c:v>
                </c:pt>
                <c:pt idx="115">
                  <c:v>3.4341304369999999</c:v>
                </c:pt>
                <c:pt idx="116">
                  <c:v>3.4345160259999998</c:v>
                </c:pt>
                <c:pt idx="117">
                  <c:v>3.4349003310000001</c:v>
                </c:pt>
                <c:pt idx="118">
                  <c:v>3.435283358</c:v>
                </c:pt>
                <c:pt idx="119">
                  <c:v>3.43566511</c:v>
                </c:pt>
                <c:pt idx="120">
                  <c:v>3.4360455920000001</c:v>
                </c:pt>
                <c:pt idx="121">
                  <c:v>3.4364248079999999</c:v>
                </c:pt>
                <c:pt idx="122">
                  <c:v>3.4368027620000001</c:v>
                </c:pt>
                <c:pt idx="123">
                  <c:v>3.437179457</c:v>
                </c:pt>
                <c:pt idx="124">
                  <c:v>3.4375548999999999</c:v>
                </c:pt>
                <c:pt idx="125">
                  <c:v>3.4379290930000002</c:v>
                </c:pt>
                <c:pt idx="126">
                  <c:v>3.438302041</c:v>
                </c:pt>
                <c:pt idx="127">
                  <c:v>3.4386737470000002</c:v>
                </c:pt>
                <c:pt idx="128">
                  <c:v>3.4390442170000002</c:v>
                </c:pt>
                <c:pt idx="129">
                  <c:v>3.4394134539999999</c:v>
                </c:pt>
                <c:pt idx="130">
                  <c:v>3.439781462</c:v>
                </c:pt>
                <c:pt idx="131">
                  <c:v>3.4401482460000001</c:v>
                </c:pt>
                <c:pt idx="132">
                  <c:v>3.440513808</c:v>
                </c:pt>
                <c:pt idx="133">
                  <c:v>3.440878155</c:v>
                </c:pt>
                <c:pt idx="134">
                  <c:v>3.4412412890000001</c:v>
                </c:pt>
                <c:pt idx="135">
                  <c:v>3.4416032140000001</c:v>
                </c:pt>
                <c:pt idx="136">
                  <c:v>3.441963935</c:v>
                </c:pt>
                <c:pt idx="137">
                  <c:v>3.442323456</c:v>
                </c:pt>
                <c:pt idx="138">
                  <c:v>3.44268178</c:v>
                </c:pt>
                <c:pt idx="139">
                  <c:v>3.443038912</c:v>
                </c:pt>
                <c:pt idx="140">
                  <c:v>3.4433948559999998</c:v>
                </c:pt>
                <c:pt idx="141">
                  <c:v>3.4437496140000001</c:v>
                </c:pt>
                <c:pt idx="142">
                  <c:v>3.4441031930000001</c:v>
                </c:pt>
                <c:pt idx="143">
                  <c:v>3.4444555939999999</c:v>
                </c:pt>
                <c:pt idx="144">
                  <c:v>3.444806823</c:v>
                </c:pt>
                <c:pt idx="145">
                  <c:v>3.4451568840000002</c:v>
                </c:pt>
                <c:pt idx="146">
                  <c:v>3.4455057789999999</c:v>
                </c:pt>
                <c:pt idx="147">
                  <c:v>3.4458535129999999</c:v>
                </c:pt>
                <c:pt idx="148">
                  <c:v>3.44620009</c:v>
                </c:pt>
                <c:pt idx="149">
                  <c:v>3.4465455139999999</c:v>
                </c:pt>
                <c:pt idx="150">
                  <c:v>3.446889788</c:v>
                </c:pt>
                <c:pt idx="151">
                  <c:v>3.4472329159999999</c:v>
                </c:pt>
                <c:pt idx="152">
                  <c:v>3.447574903</c:v>
                </c:pt>
                <c:pt idx="153">
                  <c:v>3.4479157520000001</c:v>
                </c:pt>
                <c:pt idx="154">
                  <c:v>3.448255466</c:v>
                </c:pt>
                <c:pt idx="155">
                  <c:v>3.4485940500000001</c:v>
                </c:pt>
                <c:pt idx="156">
                  <c:v>3.4489315070000002</c:v>
                </c:pt>
                <c:pt idx="157">
                  <c:v>3.4492678410000002</c:v>
                </c:pt>
                <c:pt idx="158">
                  <c:v>3.4496030559999999</c:v>
                </c:pt>
                <c:pt idx="159">
                  <c:v>3.4499371550000002</c:v>
                </c:pt>
                <c:pt idx="160">
                  <c:v>3.450270143</c:v>
                </c:pt>
                <c:pt idx="161">
                  <c:v>3.450602022</c:v>
                </c:pt>
                <c:pt idx="162">
                  <c:v>3.4509327970000001</c:v>
                </c:pt>
                <c:pt idx="163">
                  <c:v>3.4512624710000002</c:v>
                </c:pt>
                <c:pt idx="164">
                  <c:v>3.4515910490000001</c:v>
                </c:pt>
                <c:pt idx="165">
                  <c:v>3.4519185320000001</c:v>
                </c:pt>
                <c:pt idx="166">
                  <c:v>3.4522449260000001</c:v>
                </c:pt>
                <c:pt idx="167">
                  <c:v>3.452570234</c:v>
                </c:pt>
                <c:pt idx="168">
                  <c:v>3.4528944589999999</c:v>
                </c:pt>
                <c:pt idx="169">
                  <c:v>3.4532176049999999</c:v>
                </c:pt>
                <c:pt idx="170">
                  <c:v>3.4535396760000001</c:v>
                </c:pt>
                <c:pt idx="171">
                  <c:v>3.453860675</c:v>
                </c:pt>
                <c:pt idx="172">
                  <c:v>3.454180606</c:v>
                </c:pt>
                <c:pt idx="173">
                  <c:v>3.4544994729999998</c:v>
                </c:pt>
                <c:pt idx="174">
                  <c:v>3.4548172780000002</c:v>
                </c:pt>
                <c:pt idx="175">
                  <c:v>3.455134025</c:v>
                </c:pt>
                <c:pt idx="176">
                  <c:v>3.4554497190000002</c:v>
                </c:pt>
                <c:pt idx="177">
                  <c:v>3.455764362</c:v>
                </c:pt>
                <c:pt idx="178">
                  <c:v>3.4560779570000002</c:v>
                </c:pt>
                <c:pt idx="179">
                  <c:v>3.4563905099999999</c:v>
                </c:pt>
                <c:pt idx="180">
                  <c:v>3.456702022</c:v>
                </c:pt>
                <c:pt idx="181">
                  <c:v>3.457012497</c:v>
                </c:pt>
                <c:pt idx="182">
                  <c:v>3.4573219399999999</c:v>
                </c:pt>
                <c:pt idx="183">
                  <c:v>3.4576303519999998</c:v>
                </c:pt>
                <c:pt idx="184">
                  <c:v>3.457937738</c:v>
                </c:pt>
                <c:pt idx="185">
                  <c:v>3.4582441020000001</c:v>
                </c:pt>
                <c:pt idx="186">
                  <c:v>3.4585494460000001</c:v>
                </c:pt>
                <c:pt idx="187">
                  <c:v>3.458853773</c:v>
                </c:pt>
                <c:pt idx="188">
                  <c:v>3.459157088</c:v>
                </c:pt>
                <c:pt idx="189">
                  <c:v>3.459459394</c:v>
                </c:pt>
                <c:pt idx="190">
                  <c:v>3.4597606930000002</c:v>
                </c:pt>
                <c:pt idx="191">
                  <c:v>3.4600609900000001</c:v>
                </c:pt>
                <c:pt idx="192">
                  <c:v>3.460360288</c:v>
                </c:pt>
                <c:pt idx="193">
                  <c:v>3.46065859</c:v>
                </c:pt>
                <c:pt idx="194">
                  <c:v>3.4609558979999999</c:v>
                </c:pt>
                <c:pt idx="195">
                  <c:v>3.4612522179999998</c:v>
                </c:pt>
                <c:pt idx="196">
                  <c:v>3.4615475509999998</c:v>
                </c:pt>
                <c:pt idx="197">
                  <c:v>3.4618419020000002</c:v>
                </c:pt>
                <c:pt idx="198">
                  <c:v>3.4621352729999999</c:v>
                </c:pt>
                <c:pt idx="199">
                  <c:v>3.4624276680000001</c:v>
                </c:pt>
                <c:pt idx="200">
                  <c:v>3.4627190900000002</c:v>
                </c:pt>
                <c:pt idx="201">
                  <c:v>3.463009542</c:v>
                </c:pt>
                <c:pt idx="202">
                  <c:v>3.4632990270000001</c:v>
                </c:pt>
                <c:pt idx="203">
                  <c:v>3.4635875490000001</c:v>
                </c:pt>
                <c:pt idx="204">
                  <c:v>3.4638751110000001</c:v>
                </c:pt>
                <c:pt idx="205">
                  <c:v>3.464161716</c:v>
                </c:pt>
                <c:pt idx="206">
                  <c:v>3.4644473680000001</c:v>
                </c:pt>
                <c:pt idx="207">
                  <c:v>3.464732068</c:v>
                </c:pt>
                <c:pt idx="208">
                  <c:v>3.4650158219999998</c:v>
                </c:pt>
                <c:pt idx="209">
                  <c:v>3.4652986299999999</c:v>
                </c:pt>
                <c:pt idx="210">
                  <c:v>3.465580498</c:v>
                </c:pt>
                <c:pt idx="211">
                  <c:v>3.4658614280000002</c:v>
                </c:pt>
                <c:pt idx="212">
                  <c:v>3.4661414229999998</c:v>
                </c:pt>
                <c:pt idx="213">
                  <c:v>3.4664204860000001</c:v>
                </c:pt>
                <c:pt idx="214">
                  <c:v>3.4666986209999999</c:v>
                </c:pt>
                <c:pt idx="215">
                  <c:v>3.46697583</c:v>
                </c:pt>
                <c:pt idx="216">
                  <c:v>3.4672521160000001</c:v>
                </c:pt>
                <c:pt idx="217">
                  <c:v>3.4675274840000001</c:v>
                </c:pt>
                <c:pt idx="218">
                  <c:v>3.4678019340000001</c:v>
                </c:pt>
                <c:pt idx="219">
                  <c:v>3.4680754720000002</c:v>
                </c:pt>
                <c:pt idx="220">
                  <c:v>3.468348099</c:v>
                </c:pt>
                <c:pt idx="221">
                  <c:v>3.4686198190000002</c:v>
                </c:pt>
                <c:pt idx="222">
                  <c:v>3.4688906340000001</c:v>
                </c:pt>
                <c:pt idx="223">
                  <c:v>3.4691605490000001</c:v>
                </c:pt>
                <c:pt idx="224">
                  <c:v>3.469429565</c:v>
                </c:pt>
                <c:pt idx="225">
                  <c:v>3.4696976859999999</c:v>
                </c:pt>
                <c:pt idx="226">
                  <c:v>3.4699649149999998</c:v>
                </c:pt>
                <c:pt idx="227">
                  <c:v>3.4702312540000002</c:v>
                </c:pt>
                <c:pt idx="228">
                  <c:v>3.4704967070000001</c:v>
                </c:pt>
                <c:pt idx="229">
                  <c:v>3.4707612769999998</c:v>
                </c:pt>
                <c:pt idx="230">
                  <c:v>3.471024967</c:v>
                </c:pt>
                <c:pt idx="231">
                  <c:v>3.4712877780000002</c:v>
                </c:pt>
                <c:pt idx="232">
                  <c:v>3.4715497160000002</c:v>
                </c:pt>
                <c:pt idx="233">
                  <c:v>3.4718107809999998</c:v>
                </c:pt>
                <c:pt idx="234">
                  <c:v>3.4720709780000001</c:v>
                </c:pt>
                <c:pt idx="235">
                  <c:v>3.4723303090000002</c:v>
                </c:pt>
                <c:pt idx="236">
                  <c:v>3.4725887769999999</c:v>
                </c:pt>
                <c:pt idx="237">
                  <c:v>3.472846385</c:v>
                </c:pt>
                <c:pt idx="238">
                  <c:v>3.4731031350000001</c:v>
                </c:pt>
                <c:pt idx="239">
                  <c:v>3.4733590319999998</c:v>
                </c:pt>
                <c:pt idx="240">
                  <c:v>3.4736140760000001</c:v>
                </c:pt>
                <c:pt idx="241">
                  <c:v>3.4738682719999998</c:v>
                </c:pt>
                <c:pt idx="242">
                  <c:v>3.4741216220000002</c:v>
                </c:pt>
                <c:pt idx="243">
                  <c:v>3.4743741290000001</c:v>
                </c:pt>
                <c:pt idx="244">
                  <c:v>3.4746257950000001</c:v>
                </c:pt>
                <c:pt idx="245">
                  <c:v>3.4748766240000002</c:v>
                </c:pt>
                <c:pt idx="246">
                  <c:v>3.4751266190000001</c:v>
                </c:pt>
                <c:pt idx="247">
                  <c:v>3.4753757809999999</c:v>
                </c:pt>
                <c:pt idx="248">
                  <c:v>3.4756241139999999</c:v>
                </c:pt>
                <c:pt idx="249">
                  <c:v>3.475871621</c:v>
                </c:pt>
                <c:pt idx="250">
                  <c:v>3.476118305</c:v>
                </c:pt>
                <c:pt idx="251">
                  <c:v>3.4763641669999998</c:v>
                </c:pt>
                <c:pt idx="252">
                  <c:v>3.476609211</c:v>
                </c:pt>
                <c:pt idx="253">
                  <c:v>3.4768534400000002</c:v>
                </c:pt>
                <c:pt idx="254">
                  <c:v>3.4770968560000002</c:v>
                </c:pt>
                <c:pt idx="255">
                  <c:v>3.4773394620000002</c:v>
                </c:pt>
                <c:pt idx="256">
                  <c:v>3.47758126</c:v>
                </c:pt>
                <c:pt idx="257">
                  <c:v>3.4778222539999999</c:v>
                </c:pt>
                <c:pt idx="258">
                  <c:v>3.478062446</c:v>
                </c:pt>
                <c:pt idx="259">
                  <c:v>3.4783018389999998</c:v>
                </c:pt>
                <c:pt idx="260">
                  <c:v>3.4785404350000002</c:v>
                </c:pt>
                <c:pt idx="261">
                  <c:v>3.4787782370000002</c:v>
                </c:pt>
                <c:pt idx="262">
                  <c:v>3.479015247</c:v>
                </c:pt>
                <c:pt idx="263">
                  <c:v>3.4792514689999998</c:v>
                </c:pt>
                <c:pt idx="264">
                  <c:v>3.4794869049999999</c:v>
                </c:pt>
                <c:pt idx="265">
                  <c:v>3.479721557</c:v>
                </c:pt>
                <c:pt idx="266">
                  <c:v>3.4799554289999999</c:v>
                </c:pt>
                <c:pt idx="267">
                  <c:v>3.4801885220000002</c:v>
                </c:pt>
                <c:pt idx="268">
                  <c:v>3.4804208399999998</c:v>
                </c:pt>
                <c:pt idx="269">
                  <c:v>3.4806523839999999</c:v>
                </c:pt>
                <c:pt idx="270">
                  <c:v>3.4808831580000001</c:v>
                </c:pt>
                <c:pt idx="271">
                  <c:v>3.4811131639999999</c:v>
                </c:pt>
                <c:pt idx="272">
                  <c:v>3.4813424039999998</c:v>
                </c:pt>
                <c:pt idx="273">
                  <c:v>3.4815708820000002</c:v>
                </c:pt>
                <c:pt idx="274">
                  <c:v>3.4817985990000002</c:v>
                </c:pt>
                <c:pt idx="275">
                  <c:v>3.4820255590000002</c:v>
                </c:pt>
                <c:pt idx="276">
                  <c:v>3.4822517629999998</c:v>
                </c:pt>
                <c:pt idx="277">
                  <c:v>3.4824772149999998</c:v>
                </c:pt>
                <c:pt idx="278">
                  <c:v>3.4827019159999999</c:v>
                </c:pt>
                <c:pt idx="279">
                  <c:v>3.4829258689999998</c:v>
                </c:pt>
                <c:pt idx="280">
                  <c:v>3.4831490770000002</c:v>
                </c:pt>
                <c:pt idx="281">
                  <c:v>3.4833715430000001</c:v>
                </c:pt>
                <c:pt idx="282">
                  <c:v>3.4835932679999999</c:v>
                </c:pt>
                <c:pt idx="283">
                  <c:v>3.483814255</c:v>
                </c:pt>
                <c:pt idx="284">
                  <c:v>3.4840345070000001</c:v>
                </c:pt>
                <c:pt idx="285">
                  <c:v>3.4842540259999999</c:v>
                </c:pt>
                <c:pt idx="286">
                  <c:v>3.4844728140000001</c:v>
                </c:pt>
                <c:pt idx="287">
                  <c:v>3.4846908750000001</c:v>
                </c:pt>
                <c:pt idx="288">
                  <c:v>3.4849082089999999</c:v>
                </c:pt>
                <c:pt idx="289">
                  <c:v>3.4851248209999999</c:v>
                </c:pt>
                <c:pt idx="290">
                  <c:v>3.4853407110000001</c:v>
                </c:pt>
                <c:pt idx="291">
                  <c:v>3.485555884</c:v>
                </c:pt>
                <c:pt idx="292">
                  <c:v>3.4857703400000002</c:v>
                </c:pt>
                <c:pt idx="293">
                  <c:v>3.4859840819999999</c:v>
                </c:pt>
                <c:pt idx="294">
                  <c:v>3.4861971129999998</c:v>
                </c:pt>
                <c:pt idx="295">
                  <c:v>3.4864094350000001</c:v>
                </c:pt>
                <c:pt idx="296">
                  <c:v>3.4866210510000002</c:v>
                </c:pt>
                <c:pt idx="297">
                  <c:v>3.4868319630000002</c:v>
                </c:pt>
                <c:pt idx="298">
                  <c:v>3.4870421720000002</c:v>
                </c:pt>
                <c:pt idx="299">
                  <c:v>3.4872516820000001</c:v>
                </c:pt>
                <c:pt idx="300">
                  <c:v>3.4874604950000001</c:v>
                </c:pt>
                <c:pt idx="301">
                  <c:v>3.4876686129999999</c:v>
                </c:pt>
                <c:pt idx="302">
                  <c:v>3.487876038</c:v>
                </c:pt>
                <c:pt idx="303">
                  <c:v>3.4880827729999999</c:v>
                </c:pt>
                <c:pt idx="304">
                  <c:v>3.4882888209999998</c:v>
                </c:pt>
                <c:pt idx="305">
                  <c:v>3.4884941820000002</c:v>
                </c:pt>
                <c:pt idx="306">
                  <c:v>3.48869886</c:v>
                </c:pt>
                <c:pt idx="307">
                  <c:v>3.4889028569999998</c:v>
                </c:pt>
                <c:pt idx="308">
                  <c:v>3.4891061749999999</c:v>
                </c:pt>
                <c:pt idx="309">
                  <c:v>3.489308817</c:v>
                </c:pt>
                <c:pt idx="310">
                  <c:v>3.4895107840000001</c:v>
                </c:pt>
                <c:pt idx="311">
                  <c:v>3.4897120789999998</c:v>
                </c:pt>
                <c:pt idx="312">
                  <c:v>3.489912704</c:v>
                </c:pt>
                <c:pt idx="313">
                  <c:v>3.490112662</c:v>
                </c:pt>
                <c:pt idx="314">
                  <c:v>3.490311954</c:v>
                </c:pt>
                <c:pt idx="315">
                  <c:v>3.4905105829999998</c:v>
                </c:pt>
                <c:pt idx="316">
                  <c:v>3.490708551</c:v>
                </c:pt>
                <c:pt idx="317">
                  <c:v>3.4909058599999998</c:v>
                </c:pt>
                <c:pt idx="318">
                  <c:v>3.4911025119999999</c:v>
                </c:pt>
                <c:pt idx="319">
                  <c:v>3.49129851</c:v>
                </c:pt>
                <c:pt idx="320">
                  <c:v>3.491493856</c:v>
                </c:pt>
                <c:pt idx="321">
                  <c:v>3.4916885519999998</c:v>
                </c:pt>
                <c:pt idx="322">
                  <c:v>3.4918825999999998</c:v>
                </c:pt>
                <c:pt idx="323">
                  <c:v>3.4920760020000001</c:v>
                </c:pt>
                <c:pt idx="324">
                  <c:v>3.4922687610000001</c:v>
                </c:pt>
                <c:pt idx="325">
                  <c:v>3.4924608780000002</c:v>
                </c:pt>
                <c:pt idx="326">
                  <c:v>3.4926523550000002</c:v>
                </c:pt>
                <c:pt idx="327">
                  <c:v>3.4928431959999999</c:v>
                </c:pt>
                <c:pt idx="328">
                  <c:v>3.493033402</c:v>
                </c:pt>
                <c:pt idx="329">
                  <c:v>3.493222974</c:v>
                </c:pt>
                <c:pt idx="330">
                  <c:v>3.4934119159999999</c:v>
                </c:pt>
                <c:pt idx="331">
                  <c:v>3.4936002290000001</c:v>
                </c:pt>
                <c:pt idx="332">
                  <c:v>3.493787915</c:v>
                </c:pt>
                <c:pt idx="333">
                  <c:v>3.4939749770000001</c:v>
                </c:pt>
                <c:pt idx="334">
                  <c:v>3.4941614159999999</c:v>
                </c:pt>
                <c:pt idx="335">
                  <c:v>3.4943472350000002</c:v>
                </c:pt>
                <c:pt idx="336">
                  <c:v>3.494532435</c:v>
                </c:pt>
                <c:pt idx="337">
                  <c:v>3.4947170189999999</c:v>
                </c:pt>
                <c:pt idx="338">
                  <c:v>3.494900989</c:v>
                </c:pt>
                <c:pt idx="339">
                  <c:v>3.4950843460000001</c:v>
                </c:pt>
                <c:pt idx="340">
                  <c:v>3.4952670939999999</c:v>
                </c:pt>
                <c:pt idx="341">
                  <c:v>3.495449233</c:v>
                </c:pt>
                <c:pt idx="342">
                  <c:v>3.4956307660000001</c:v>
                </c:pt>
                <c:pt idx="343">
                  <c:v>3.495811695</c:v>
                </c:pt>
                <c:pt idx="344">
                  <c:v>3.4959920219999998</c:v>
                </c:pt>
                <c:pt idx="345">
                  <c:v>3.4961717490000002</c:v>
                </c:pt>
                <c:pt idx="346">
                  <c:v>3.4963508779999999</c:v>
                </c:pt>
                <c:pt idx="347">
                  <c:v>3.496529411</c:v>
                </c:pt>
                <c:pt idx="348">
                  <c:v>3.4967073489999998</c:v>
                </c:pt>
                <c:pt idx="349">
                  <c:v>3.496884696</c:v>
                </c:pt>
                <c:pt idx="350">
                  <c:v>3.4970614520000001</c:v>
                </c:pt>
                <c:pt idx="351">
                  <c:v>3.4972376199999999</c:v>
                </c:pt>
                <c:pt idx="352">
                  <c:v>3.4974132020000002</c:v>
                </c:pt>
                <c:pt idx="353">
                  <c:v>3.497588199</c:v>
                </c:pt>
                <c:pt idx="354">
                  <c:v>3.497762614</c:v>
                </c:pt>
                <c:pt idx="355">
                  <c:v>3.497936449</c:v>
                </c:pt>
                <c:pt idx="356">
                  <c:v>3.4981097050000001</c:v>
                </c:pt>
                <c:pt idx="357">
                  <c:v>3.498282385</c:v>
                </c:pt>
                <c:pt idx="358">
                  <c:v>3.4984544899999999</c:v>
                </c:pt>
                <c:pt idx="359">
                  <c:v>3.4986260219999998</c:v>
                </c:pt>
                <c:pt idx="360">
                  <c:v>3.4987969840000002</c:v>
                </c:pt>
                <c:pt idx="361">
                  <c:v>3.498967377</c:v>
                </c:pt>
                <c:pt idx="362">
                  <c:v>3.499137202</c:v>
                </c:pt>
                <c:pt idx="363">
                  <c:v>3.4993064619999998</c:v>
                </c:pt>
                <c:pt idx="364">
                  <c:v>3.4994751599999998</c:v>
                </c:pt>
                <c:pt idx="365">
                  <c:v>3.4996432949999998</c:v>
                </c:pt>
                <c:pt idx="366">
                  <c:v>3.4998108719999999</c:v>
                </c:pt>
                <c:pt idx="367">
                  <c:v>3.4999778899999998</c:v>
                </c:pt>
                <c:pt idx="368">
                  <c:v>3.500144353</c:v>
                </c:pt>
                <c:pt idx="369">
                  <c:v>3.5003102620000002</c:v>
                </c:pt>
                <c:pt idx="370">
                  <c:v>3.5004756189999999</c:v>
                </c:pt>
                <c:pt idx="371">
                  <c:v>3.5006404249999998</c:v>
                </c:pt>
                <c:pt idx="372">
                  <c:v>3.5008046830000001</c:v>
                </c:pt>
                <c:pt idx="373">
                  <c:v>3.500968394</c:v>
                </c:pt>
                <c:pt idx="374">
                  <c:v>3.5011315609999998</c:v>
                </c:pt>
                <c:pt idx="375">
                  <c:v>3.5012941849999999</c:v>
                </c:pt>
                <c:pt idx="376">
                  <c:v>3.501456267</c:v>
                </c:pt>
                <c:pt idx="377">
                  <c:v>3.5016178099999999</c:v>
                </c:pt>
                <c:pt idx="378">
                  <c:v>3.5017788150000002</c:v>
                </c:pt>
                <c:pt idx="379">
                  <c:v>3.5019392850000002</c:v>
                </c:pt>
                <c:pt idx="380">
                  <c:v>3.5020992209999999</c:v>
                </c:pt>
                <c:pt idx="381">
                  <c:v>3.502258624</c:v>
                </c:pt>
                <c:pt idx="382">
                  <c:v>3.5024174970000002</c:v>
                </c:pt>
                <c:pt idx="383">
                  <c:v>3.5025758420000002</c:v>
                </c:pt>
                <c:pt idx="384">
                  <c:v>3.502733659</c:v>
                </c:pt>
                <c:pt idx="385">
                  <c:v>3.5028909509999999</c:v>
                </c:pt>
                <c:pt idx="386">
                  <c:v>3.5030477200000001</c:v>
                </c:pt>
                <c:pt idx="387">
                  <c:v>3.5032039670000001</c:v>
                </c:pt>
                <c:pt idx="388">
                  <c:v>3.5033596939999998</c:v>
                </c:pt>
                <c:pt idx="389">
                  <c:v>3.5035149030000001</c:v>
                </c:pt>
                <c:pt idx="390">
                  <c:v>3.5036695949999999</c:v>
                </c:pt>
                <c:pt idx="391">
                  <c:v>3.5038237730000001</c:v>
                </c:pt>
                <c:pt idx="392">
                  <c:v>3.5039774370000001</c:v>
                </c:pt>
                <c:pt idx="393">
                  <c:v>3.5041305899999999</c:v>
                </c:pt>
                <c:pt idx="394">
                  <c:v>3.5042832339999999</c:v>
                </c:pt>
                <c:pt idx="395">
                  <c:v>3.5044353689999999</c:v>
                </c:pt>
                <c:pt idx="396">
                  <c:v>3.5045869989999998</c:v>
                </c:pt>
                <c:pt idx="397">
                  <c:v>3.5047381230000001</c:v>
                </c:pt>
                <c:pt idx="398">
                  <c:v>3.5048887450000001</c:v>
                </c:pt>
                <c:pt idx="399">
                  <c:v>3.505038866</c:v>
                </c:pt>
                <c:pt idx="400">
                  <c:v>3.5051884869999999</c:v>
                </c:pt>
                <c:pt idx="401">
                  <c:v>3.5053376100000002</c:v>
                </c:pt>
                <c:pt idx="402">
                  <c:v>3.5054862359999999</c:v>
                </c:pt>
                <c:pt idx="403">
                  <c:v>3.505634369</c:v>
                </c:pt>
                <c:pt idx="404">
                  <c:v>3.5057820080000002</c:v>
                </c:pt>
                <c:pt idx="405">
                  <c:v>3.5059291560000001</c:v>
                </c:pt>
                <c:pt idx="406">
                  <c:v>3.5060758139999999</c:v>
                </c:pt>
                <c:pt idx="407">
                  <c:v>3.5062219840000002</c:v>
                </c:pt>
                <c:pt idx="408">
                  <c:v>3.5063676680000002</c:v>
                </c:pt>
                <c:pt idx="409">
                  <c:v>3.5065128670000001</c:v>
                </c:pt>
                <c:pt idx="410">
                  <c:v>3.506657583</c:v>
                </c:pt>
                <c:pt idx="411">
                  <c:v>3.5068018169999999</c:v>
                </c:pt>
                <c:pt idx="412">
                  <c:v>3.5069455710000002</c:v>
                </c:pt>
                <c:pt idx="413">
                  <c:v>3.5070888469999999</c:v>
                </c:pt>
                <c:pt idx="414">
                  <c:v>3.5072316460000001</c:v>
                </c:pt>
                <c:pt idx="415">
                  <c:v>3.5073739700000002</c:v>
                </c:pt>
                <c:pt idx="416">
                  <c:v>3.5075158200000001</c:v>
                </c:pt>
                <c:pt idx="417">
                  <c:v>3.507657198</c:v>
                </c:pt>
                <c:pt idx="418">
                  <c:v>3.5077981060000001</c:v>
                </c:pt>
                <c:pt idx="419">
                  <c:v>3.507938545</c:v>
                </c:pt>
                <c:pt idx="420">
                  <c:v>3.5080785159999999</c:v>
                </c:pt>
                <c:pt idx="421">
                  <c:v>3.5082180219999999</c:v>
                </c:pt>
                <c:pt idx="422">
                  <c:v>3.5083570630000001</c:v>
                </c:pt>
                <c:pt idx="423">
                  <c:v>3.5084956420000002</c:v>
                </c:pt>
                <c:pt idx="424">
                  <c:v>3.5086337589999999</c:v>
                </c:pt>
                <c:pt idx="425">
                  <c:v>3.5087714170000002</c:v>
                </c:pt>
                <c:pt idx="426">
                  <c:v>3.5089086169999999</c:v>
                </c:pt>
                <c:pt idx="427">
                  <c:v>3.50904536</c:v>
                </c:pt>
                <c:pt idx="428">
                  <c:v>3.5091816489999998</c:v>
                </c:pt>
                <c:pt idx="429">
                  <c:v>3.5093174829999998</c:v>
                </c:pt>
                <c:pt idx="430">
                  <c:v>3.5094528660000002</c:v>
                </c:pt>
                <c:pt idx="431">
                  <c:v>3.5095877980000001</c:v>
                </c:pt>
                <c:pt idx="432">
                  <c:v>3.5097222810000002</c:v>
                </c:pt>
                <c:pt idx="433">
                  <c:v>3.5098563170000001</c:v>
                </c:pt>
                <c:pt idx="434">
                  <c:v>3.5099899059999999</c:v>
                </c:pt>
                <c:pt idx="435">
                  <c:v>3.5101230509999999</c:v>
                </c:pt>
                <c:pt idx="436">
                  <c:v>3.510255753</c:v>
                </c:pt>
                <c:pt idx="437">
                  <c:v>3.510388013</c:v>
                </c:pt>
                <c:pt idx="438">
                  <c:v>3.510519833</c:v>
                </c:pt>
                <c:pt idx="439">
                  <c:v>3.5106512150000002</c:v>
                </c:pt>
                <c:pt idx="440">
                  <c:v>3.5107821590000001</c:v>
                </c:pt>
                <c:pt idx="441">
                  <c:v>3.510912668</c:v>
                </c:pt>
                <c:pt idx="442">
                  <c:v>3.5110427419999999</c:v>
                </c:pt>
                <c:pt idx="443">
                  <c:v>3.5111723829999999</c:v>
                </c:pt>
                <c:pt idx="444">
                  <c:v>3.5113015930000002</c:v>
                </c:pt>
                <c:pt idx="445">
                  <c:v>3.511430373</c:v>
                </c:pt>
                <c:pt idx="446">
                  <c:v>3.5115587239999999</c:v>
                </c:pt>
                <c:pt idx="447">
                  <c:v>3.511686649</c:v>
                </c:pt>
                <c:pt idx="448">
                  <c:v>3.5118141469999999</c:v>
                </c:pt>
                <c:pt idx="449">
                  <c:v>3.5119412209999998</c:v>
                </c:pt>
                <c:pt idx="450">
                  <c:v>3.5120678729999999</c:v>
                </c:pt>
                <c:pt idx="451">
                  <c:v>3.5121941030000001</c:v>
                </c:pt>
                <c:pt idx="452">
                  <c:v>3.5123199129999998</c:v>
                </c:pt>
                <c:pt idx="453">
                  <c:v>3.5124453039999999</c:v>
                </c:pt>
                <c:pt idx="454">
                  <c:v>3.5125702780000001</c:v>
                </c:pt>
                <c:pt idx="455">
                  <c:v>3.5126948360000001</c:v>
                </c:pt>
                <c:pt idx="456">
                  <c:v>3.512818979</c:v>
                </c:pt>
                <c:pt idx="457">
                  <c:v>3.5129427099999999</c:v>
                </c:pt>
                <c:pt idx="458">
                  <c:v>3.5130660279999999</c:v>
                </c:pt>
                <c:pt idx="459">
                  <c:v>3.5131889369999998</c:v>
                </c:pt>
                <c:pt idx="460">
                  <c:v>3.513311436</c:v>
                </c:pt>
                <c:pt idx="461">
                  <c:v>3.5134335270000001</c:v>
                </c:pt>
                <c:pt idx="462">
                  <c:v>3.5135552130000001</c:v>
                </c:pt>
                <c:pt idx="463">
                  <c:v>3.5136764930000002</c:v>
                </c:pt>
                <c:pt idx="464">
                  <c:v>3.5137973699999998</c:v>
                </c:pt>
                <c:pt idx="465">
                  <c:v>3.5139178439999998</c:v>
                </c:pt>
                <c:pt idx="466">
                  <c:v>3.5140379180000001</c:v>
                </c:pt>
                <c:pt idx="467">
                  <c:v>3.5141575920000001</c:v>
                </c:pt>
                <c:pt idx="468">
                  <c:v>3.5142768680000001</c:v>
                </c:pt>
                <c:pt idx="469">
                  <c:v>3.514395747</c:v>
                </c:pt>
                <c:pt idx="470">
                  <c:v>3.5145142300000001</c:v>
                </c:pt>
                <c:pt idx="471">
                  <c:v>3.5146323189999999</c:v>
                </c:pt>
                <c:pt idx="472">
                  <c:v>3.5147500150000002</c:v>
                </c:pt>
                <c:pt idx="473">
                  <c:v>3.5148673189999999</c:v>
                </c:pt>
                <c:pt idx="474">
                  <c:v>3.5149842329999998</c:v>
                </c:pt>
                <c:pt idx="475">
                  <c:v>3.515100758</c:v>
                </c:pt>
                <c:pt idx="476">
                  <c:v>3.515216895</c:v>
                </c:pt>
                <c:pt idx="477">
                  <c:v>3.5153326460000001</c:v>
                </c:pt>
                <c:pt idx="478">
                  <c:v>3.5154480110000002</c:v>
                </c:pt>
                <c:pt idx="479">
                  <c:v>3.5155629930000001</c:v>
                </c:pt>
                <c:pt idx="480">
                  <c:v>3.5156775919999999</c:v>
                </c:pt>
                <c:pt idx="481">
                  <c:v>3.515791809</c:v>
                </c:pt>
                <c:pt idx="482">
                  <c:v>3.5159056469999999</c:v>
                </c:pt>
                <c:pt idx="483">
                  <c:v>3.5160191059999999</c:v>
                </c:pt>
                <c:pt idx="484">
                  <c:v>3.5161321870000002</c:v>
                </c:pt>
                <c:pt idx="485">
                  <c:v>3.5162448909999999</c:v>
                </c:pt>
                <c:pt idx="486">
                  <c:v>3.5163572209999998</c:v>
                </c:pt>
                <c:pt idx="487">
                  <c:v>3.5164691769999998</c:v>
                </c:pt>
                <c:pt idx="488">
                  <c:v>3.5165807600000001</c:v>
                </c:pt>
                <c:pt idx="489">
                  <c:v>3.5166919719999998</c:v>
                </c:pt>
                <c:pt idx="490">
                  <c:v>3.5168028140000001</c:v>
                </c:pt>
                <c:pt idx="491">
                  <c:v>3.5169132869999999</c:v>
                </c:pt>
                <c:pt idx="492">
                  <c:v>3.5170233930000001</c:v>
                </c:pt>
                <c:pt idx="493">
                  <c:v>3.5171331320000001</c:v>
                </c:pt>
                <c:pt idx="494">
                  <c:v>3.5172425060000001</c:v>
                </c:pt>
                <c:pt idx="495">
                  <c:v>3.5173515160000002</c:v>
                </c:pt>
                <c:pt idx="496">
                  <c:v>3.517460163</c:v>
                </c:pt>
                <c:pt idx="497">
                  <c:v>3.517568448</c:v>
                </c:pt>
                <c:pt idx="498">
                  <c:v>3.517676373</c:v>
                </c:pt>
                <c:pt idx="499">
                  <c:v>3.5177839390000001</c:v>
                </c:pt>
                <c:pt idx="500">
                  <c:v>3.5178911479999999</c:v>
                </c:pt>
                <c:pt idx="501">
                  <c:v>3.5179979989999999</c:v>
                </c:pt>
                <c:pt idx="502">
                  <c:v>3.5181044950000002</c:v>
                </c:pt>
                <c:pt idx="503">
                  <c:v>3.5182106360000001</c:v>
                </c:pt>
                <c:pt idx="504">
                  <c:v>3.518316424</c:v>
                </c:pt>
                <c:pt idx="505">
                  <c:v>3.5184218600000001</c:v>
                </c:pt>
                <c:pt idx="506">
                  <c:v>3.5185269450000001</c:v>
                </c:pt>
                <c:pt idx="507">
                  <c:v>3.518631681</c:v>
                </c:pt>
                <c:pt idx="508">
                  <c:v>3.5187360679999999</c:v>
                </c:pt>
                <c:pt idx="509">
                  <c:v>3.518840108</c:v>
                </c:pt>
                <c:pt idx="510">
                  <c:v>3.5189438009999998</c:v>
                </c:pt>
                <c:pt idx="511">
                  <c:v>3.5190471489999999</c:v>
                </c:pt>
                <c:pt idx="512">
                  <c:v>3.5191501540000001</c:v>
                </c:pt>
                <c:pt idx="513">
                  <c:v>3.5192528150000002</c:v>
                </c:pt>
                <c:pt idx="514">
                  <c:v>3.5193551350000001</c:v>
                </c:pt>
                <c:pt idx="515">
                  <c:v>3.5194571149999998</c:v>
                </c:pt>
                <c:pt idx="516">
                  <c:v>3.5195587549999998</c:v>
                </c:pt>
                <c:pt idx="517">
                  <c:v>3.5196600569999998</c:v>
                </c:pt>
                <c:pt idx="518">
                  <c:v>3.519761022</c:v>
                </c:pt>
                <c:pt idx="519">
                  <c:v>3.5198616500000002</c:v>
                </c:pt>
                <c:pt idx="520">
                  <c:v>3.5199619439999998</c:v>
                </c:pt>
                <c:pt idx="521">
                  <c:v>3.5200619039999999</c:v>
                </c:pt>
                <c:pt idx="522">
                  <c:v>3.5201615319999999</c:v>
                </c:pt>
                <c:pt idx="523">
                  <c:v>3.5202608280000001</c:v>
                </c:pt>
                <c:pt idx="524">
                  <c:v>3.5203597929999999</c:v>
                </c:pt>
                <c:pt idx="525">
                  <c:v>3.5204584300000001</c:v>
                </c:pt>
                <c:pt idx="526">
                  <c:v>3.5205567379999998</c:v>
                </c:pt>
                <c:pt idx="527">
                  <c:v>3.5206547179999998</c:v>
                </c:pt>
                <c:pt idx="528">
                  <c:v>3.5207523730000001</c:v>
                </c:pt>
                <c:pt idx="529">
                  <c:v>3.5208497030000001</c:v>
                </c:pt>
                <c:pt idx="530">
                  <c:v>3.520946709</c:v>
                </c:pt>
                <c:pt idx="531">
                  <c:v>3.5210433920000002</c:v>
                </c:pt>
                <c:pt idx="532">
                  <c:v>3.5211397529999999</c:v>
                </c:pt>
                <c:pt idx="533">
                  <c:v>3.5212357939999999</c:v>
                </c:pt>
                <c:pt idx="534">
                  <c:v>3.521331515</c:v>
                </c:pt>
                <c:pt idx="535">
                  <c:v>3.5214269169999999</c:v>
                </c:pt>
                <c:pt idx="536">
                  <c:v>3.5215220029999998</c:v>
                </c:pt>
                <c:pt idx="537">
                  <c:v>3.5216167710000001</c:v>
                </c:pt>
                <c:pt idx="538">
                  <c:v>3.5217112240000001</c:v>
                </c:pt>
                <c:pt idx="539">
                  <c:v>3.5218053629999999</c:v>
                </c:pt>
                <c:pt idx="540">
                  <c:v>3.521899189</c:v>
                </c:pt>
                <c:pt idx="541">
                  <c:v>3.5219927019999999</c:v>
                </c:pt>
                <c:pt idx="542">
                  <c:v>3.522085905</c:v>
                </c:pt>
                <c:pt idx="543">
                  <c:v>3.522178797</c:v>
                </c:pt>
                <c:pt idx="544">
                  <c:v>3.5222713799999998</c:v>
                </c:pt>
                <c:pt idx="545">
                  <c:v>3.5223636549999999</c:v>
                </c:pt>
                <c:pt idx="546">
                  <c:v>3.5224556219999998</c:v>
                </c:pt>
                <c:pt idx="547">
                  <c:v>3.5225472839999998</c:v>
                </c:pt>
                <c:pt idx="548">
                  <c:v>3.5226386409999999</c:v>
                </c:pt>
                <c:pt idx="549">
                  <c:v>3.5227296930000001</c:v>
                </c:pt>
                <c:pt idx="550">
                  <c:v>3.5228204430000001</c:v>
                </c:pt>
                <c:pt idx="551">
                  <c:v>3.522910891</c:v>
                </c:pt>
                <c:pt idx="552">
                  <c:v>3.5230010379999999</c:v>
                </c:pt>
                <c:pt idx="553">
                  <c:v>3.5230908840000001</c:v>
                </c:pt>
                <c:pt idx="554">
                  <c:v>3.5231804320000002</c:v>
                </c:pt>
                <c:pt idx="555">
                  <c:v>3.523269682</c:v>
                </c:pt>
                <c:pt idx="556">
                  <c:v>3.523358634</c:v>
                </c:pt>
                <c:pt idx="557">
                  <c:v>3.5234472910000001</c:v>
                </c:pt>
                <c:pt idx="558">
                  <c:v>3.5235356530000002</c:v>
                </c:pt>
                <c:pt idx="559">
                  <c:v>3.5236237199999998</c:v>
                </c:pt>
                <c:pt idx="560">
                  <c:v>3.5237114950000001</c:v>
                </c:pt>
                <c:pt idx="561">
                  <c:v>3.5237989770000002</c:v>
                </c:pt>
                <c:pt idx="562">
                  <c:v>3.5238861689999998</c:v>
                </c:pt>
                <c:pt idx="563">
                  <c:v>3.5239730699999998</c:v>
                </c:pt>
                <c:pt idx="564">
                  <c:v>3.5240596819999999</c:v>
                </c:pt>
                <c:pt idx="565">
                  <c:v>3.5241460060000001</c:v>
                </c:pt>
                <c:pt idx="566">
                  <c:v>3.524232042</c:v>
                </c:pt>
                <c:pt idx="567">
                  <c:v>3.5243177920000002</c:v>
                </c:pt>
                <c:pt idx="568">
                  <c:v>3.5244032569999999</c:v>
                </c:pt>
                <c:pt idx="569">
                  <c:v>3.5244884380000001</c:v>
                </c:pt>
                <c:pt idx="570">
                  <c:v>3.5245733349999999</c:v>
                </c:pt>
                <c:pt idx="571">
                  <c:v>3.5246579489999998</c:v>
                </c:pt>
                <c:pt idx="572">
                  <c:v>3.5247422820000001</c:v>
                </c:pt>
                <c:pt idx="573">
                  <c:v>3.5248263340000001</c:v>
                </c:pt>
                <c:pt idx="574">
                  <c:v>3.5249101070000002</c:v>
                </c:pt>
                <c:pt idx="575">
                  <c:v>3.5249936009999998</c:v>
                </c:pt>
                <c:pt idx="576">
                  <c:v>3.5250768159999999</c:v>
                </c:pt>
                <c:pt idx="577">
                  <c:v>3.5251597549999998</c:v>
                </c:pt>
                <c:pt idx="578">
                  <c:v>3.5252424179999999</c:v>
                </c:pt>
                <c:pt idx="579">
                  <c:v>3.525324806</c:v>
                </c:pt>
                <c:pt idx="580">
                  <c:v>3.52540692</c:v>
                </c:pt>
                <c:pt idx="581">
                  <c:v>3.52548876</c:v>
                </c:pt>
                <c:pt idx="582">
                  <c:v>3.5255703289999998</c:v>
                </c:pt>
                <c:pt idx="583">
                  <c:v>3.5256516250000001</c:v>
                </c:pt>
                <c:pt idx="584">
                  <c:v>3.5257326510000002</c:v>
                </c:pt>
                <c:pt idx="585">
                  <c:v>3.5258134079999999</c:v>
                </c:pt>
                <c:pt idx="586">
                  <c:v>3.5258938959999999</c:v>
                </c:pt>
                <c:pt idx="587">
                  <c:v>3.5259741149999999</c:v>
                </c:pt>
                <c:pt idx="588">
                  <c:v>3.5260540680000001</c:v>
                </c:pt>
                <c:pt idx="589">
                  <c:v>3.526133755</c:v>
                </c:pt>
                <c:pt idx="590">
                  <c:v>3.5262131769999998</c:v>
                </c:pt>
                <c:pt idx="591">
                  <c:v>3.5262923339999999</c:v>
                </c:pt>
                <c:pt idx="592">
                  <c:v>3.5263712279999999</c:v>
                </c:pt>
                <c:pt idx="593">
                  <c:v>3.52644986</c:v>
                </c:pt>
                <c:pt idx="594">
                  <c:v>3.5265282299999998</c:v>
                </c:pt>
                <c:pt idx="595">
                  <c:v>3.5266063390000002</c:v>
                </c:pt>
                <c:pt idx="596">
                  <c:v>3.5266841879999999</c:v>
                </c:pt>
                <c:pt idx="597">
                  <c:v>3.526761778</c:v>
                </c:pt>
                <c:pt idx="598">
                  <c:v>3.526839109</c:v>
                </c:pt>
                <c:pt idx="599">
                  <c:v>3.5269161840000001</c:v>
                </c:pt>
                <c:pt idx="600">
                  <c:v>3.5269930020000002</c:v>
                </c:pt>
                <c:pt idx="601">
                  <c:v>3.527069564</c:v>
                </c:pt>
                <c:pt idx="602">
                  <c:v>3.5271458720000002</c:v>
                </c:pt>
                <c:pt idx="603">
                  <c:v>3.5272219250000001</c:v>
                </c:pt>
                <c:pt idx="604">
                  <c:v>3.527297726</c:v>
                </c:pt>
                <c:pt idx="605">
                  <c:v>3.5273732739999999</c:v>
                </c:pt>
                <c:pt idx="606">
                  <c:v>3.5274485709999999</c:v>
                </c:pt>
                <c:pt idx="607">
                  <c:v>3.5275236169999999</c:v>
                </c:pt>
                <c:pt idx="608">
                  <c:v>3.5275984139999998</c:v>
                </c:pt>
                <c:pt idx="609">
                  <c:v>3.5276729609999999</c:v>
                </c:pt>
                <c:pt idx="610">
                  <c:v>3.527747261</c:v>
                </c:pt>
                <c:pt idx="611">
                  <c:v>3.527821313</c:v>
                </c:pt>
                <c:pt idx="612">
                  <c:v>3.5278951190000001</c:v>
                </c:pt>
                <c:pt idx="613">
                  <c:v>3.5279686790000002</c:v>
                </c:pt>
                <c:pt idx="614">
                  <c:v>3.5280419950000002</c:v>
                </c:pt>
                <c:pt idx="615">
                  <c:v>3.5281150659999998</c:v>
                </c:pt>
                <c:pt idx="616">
                  <c:v>3.5281878949999999</c:v>
                </c:pt>
                <c:pt idx="617">
                  <c:v>3.5282604809999998</c:v>
                </c:pt>
                <c:pt idx="618">
                  <c:v>3.5283328250000001</c:v>
                </c:pt>
                <c:pt idx="619">
                  <c:v>3.5284049290000001</c:v>
                </c:pt>
                <c:pt idx="620">
                  <c:v>3.5284767929999998</c:v>
                </c:pt>
                <c:pt idx="621">
                  <c:v>3.5285484170000001</c:v>
                </c:pt>
                <c:pt idx="622">
                  <c:v>3.5286198030000002</c:v>
                </c:pt>
                <c:pt idx="623">
                  <c:v>3.5286909519999998</c:v>
                </c:pt>
                <c:pt idx="624">
                  <c:v>3.5287618639999998</c:v>
                </c:pt>
                <c:pt idx="625">
                  <c:v>3.5288325399999998</c:v>
                </c:pt>
                <c:pt idx="626">
                  <c:v>3.5289029809999999</c:v>
                </c:pt>
                <c:pt idx="627">
                  <c:v>3.5289731870000001</c:v>
                </c:pt>
                <c:pt idx="628">
                  <c:v>3.5290431600000001</c:v>
                </c:pt>
                <c:pt idx="629">
                  <c:v>3.5291128989999998</c:v>
                </c:pt>
                <c:pt idx="630">
                  <c:v>3.529182407</c:v>
                </c:pt>
                <c:pt idx="631">
                  <c:v>3.5292516840000001</c:v>
                </c:pt>
                <c:pt idx="632">
                  <c:v>3.5293207299999998</c:v>
                </c:pt>
                <c:pt idx="633">
                  <c:v>3.529389546</c:v>
                </c:pt>
                <c:pt idx="634">
                  <c:v>3.5294581329999999</c:v>
                </c:pt>
                <c:pt idx="635">
                  <c:v>3.529526492</c:v>
                </c:pt>
                <c:pt idx="636">
                  <c:v>3.5295946229999999</c:v>
                </c:pt>
                <c:pt idx="637">
                  <c:v>3.5296625279999998</c:v>
                </c:pt>
                <c:pt idx="638">
                  <c:v>3.5297302070000001</c:v>
                </c:pt>
                <c:pt idx="639">
                  <c:v>3.5297976599999998</c:v>
                </c:pt>
                <c:pt idx="640">
                  <c:v>3.5298648890000002</c:v>
                </c:pt>
                <c:pt idx="641">
                  <c:v>3.5299318940000002</c:v>
                </c:pt>
                <c:pt idx="642">
                  <c:v>3.529998677</c:v>
                </c:pt>
                <c:pt idx="643">
                  <c:v>3.5300652370000001</c:v>
                </c:pt>
                <c:pt idx="644">
                  <c:v>3.530131575</c:v>
                </c:pt>
                <c:pt idx="645">
                  <c:v>3.5301976929999999</c:v>
                </c:pt>
                <c:pt idx="646">
                  <c:v>3.5302635910000002</c:v>
                </c:pt>
                <c:pt idx="647">
                  <c:v>3.5303292690000001</c:v>
                </c:pt>
                <c:pt idx="648">
                  <c:v>3.5303947290000002</c:v>
                </c:pt>
                <c:pt idx="649">
                  <c:v>3.5304599720000001</c:v>
                </c:pt>
                <c:pt idx="650">
                  <c:v>3.5305249970000001</c:v>
                </c:pt>
                <c:pt idx="651">
                  <c:v>3.530589805</c:v>
                </c:pt>
                <c:pt idx="652">
                  <c:v>3.5306543979999998</c:v>
                </c:pt>
                <c:pt idx="653">
                  <c:v>3.5307187760000001</c:v>
                </c:pt>
                <c:pt idx="654">
                  <c:v>3.5307829399999999</c:v>
                </c:pt>
                <c:pt idx="655">
                  <c:v>3.5308468899999998</c:v>
                </c:pt>
                <c:pt idx="656">
                  <c:v>3.5309106269999999</c:v>
                </c:pt>
                <c:pt idx="657">
                  <c:v>3.5309741529999998</c:v>
                </c:pt>
                <c:pt idx="658">
                  <c:v>3.531037467</c:v>
                </c:pt>
                <c:pt idx="659">
                  <c:v>3.53110057</c:v>
                </c:pt>
                <c:pt idx="660">
                  <c:v>3.5311634629999999</c:v>
                </c:pt>
                <c:pt idx="661">
                  <c:v>3.5312261469999999</c:v>
                </c:pt>
                <c:pt idx="662">
                  <c:v>3.5312886219999999</c:v>
                </c:pt>
                <c:pt idx="663">
                  <c:v>3.5313508900000001</c:v>
                </c:pt>
                <c:pt idx="664">
                  <c:v>3.53141295</c:v>
                </c:pt>
                <c:pt idx="665">
                  <c:v>3.5314748040000001</c:v>
                </c:pt>
                <c:pt idx="666">
                  <c:v>3.531536451</c:v>
                </c:pt>
                <c:pt idx="667">
                  <c:v>3.5315978939999999</c:v>
                </c:pt>
                <c:pt idx="668">
                  <c:v>3.5316591320000001</c:v>
                </c:pt>
                <c:pt idx="669">
                  <c:v>3.531720167</c:v>
                </c:pt>
                <c:pt idx="670">
                  <c:v>3.5317809979999999</c:v>
                </c:pt>
                <c:pt idx="671">
                  <c:v>3.5318416269999999</c:v>
                </c:pt>
                <c:pt idx="672">
                  <c:v>3.5319020540000001</c:v>
                </c:pt>
                <c:pt idx="673">
                  <c:v>3.5319622800000001</c:v>
                </c:pt>
                <c:pt idx="674">
                  <c:v>3.532022306</c:v>
                </c:pt>
                <c:pt idx="675">
                  <c:v>3.5320821320000002</c:v>
                </c:pt>
                <c:pt idx="676">
                  <c:v>3.5321417589999999</c:v>
                </c:pt>
                <c:pt idx="677">
                  <c:v>3.5322011870000001</c:v>
                </c:pt>
                <c:pt idx="678">
                  <c:v>3.5322604179999999</c:v>
                </c:pt>
                <c:pt idx="679">
                  <c:v>3.5323194510000002</c:v>
                </c:pt>
                <c:pt idx="680">
                  <c:v>3.5323782879999999</c:v>
                </c:pt>
                <c:pt idx="681">
                  <c:v>3.5324369290000002</c:v>
                </c:pt>
                <c:pt idx="682">
                  <c:v>3.5324953749999999</c:v>
                </c:pt>
                <c:pt idx="683">
                  <c:v>3.532553627</c:v>
                </c:pt>
                <c:pt idx="684">
                  <c:v>3.532611685</c:v>
                </c:pt>
                <c:pt idx="685">
                  <c:v>3.532669549</c:v>
                </c:pt>
                <c:pt idx="686">
                  <c:v>3.532727221</c:v>
                </c:pt>
                <c:pt idx="687">
                  <c:v>3.5327847010000002</c:v>
                </c:pt>
                <c:pt idx="688">
                  <c:v>3.5328419900000001</c:v>
                </c:pt>
                <c:pt idx="689">
                  <c:v>3.5328990880000002</c:v>
                </c:pt>
                <c:pt idx="690">
                  <c:v>3.5329559970000002</c:v>
                </c:pt>
                <c:pt idx="691">
                  <c:v>3.5330127149999999</c:v>
                </c:pt>
                <c:pt idx="692">
                  <c:v>3.5330692450000001</c:v>
                </c:pt>
                <c:pt idx="693">
                  <c:v>3.5331255869999998</c:v>
                </c:pt>
                <c:pt idx="694">
                  <c:v>3.533181742</c:v>
                </c:pt>
                <c:pt idx="695">
                  <c:v>3.5332377089999998</c:v>
                </c:pt>
                <c:pt idx="696">
                  <c:v>3.5332934900000001</c:v>
                </c:pt>
                <c:pt idx="697">
                  <c:v>3.5333490859999999</c:v>
                </c:pt>
                <c:pt idx="698">
                  <c:v>3.5334044969999998</c:v>
                </c:pt>
                <c:pt idx="699">
                  <c:v>3.533459723</c:v>
                </c:pt>
                <c:pt idx="700">
                  <c:v>3.5335147650000001</c:v>
                </c:pt>
                <c:pt idx="701">
                  <c:v>3.5335696250000002</c:v>
                </c:pt>
                <c:pt idx="702">
                  <c:v>3.5336243020000002</c:v>
                </c:pt>
                <c:pt idx="703">
                  <c:v>3.5336787959999998</c:v>
                </c:pt>
                <c:pt idx="704">
                  <c:v>3.53373311</c:v>
                </c:pt>
                <c:pt idx="705">
                  <c:v>3.5337872419999998</c:v>
                </c:pt>
                <c:pt idx="706">
                  <c:v>3.5338411949999999</c:v>
                </c:pt>
                <c:pt idx="707">
                  <c:v>3.5338949679999998</c:v>
                </c:pt>
                <c:pt idx="708">
                  <c:v>3.533948562</c:v>
                </c:pt>
                <c:pt idx="709">
                  <c:v>3.534001978</c:v>
                </c:pt>
                <c:pt idx="710">
                  <c:v>3.5340552160000001</c:v>
                </c:pt>
                <c:pt idx="711">
                  <c:v>3.5341082770000001</c:v>
                </c:pt>
                <c:pt idx="712">
                  <c:v>3.5341611610000001</c:v>
                </c:pt>
                <c:pt idx="713">
                  <c:v>3.5342138689999998</c:v>
                </c:pt>
                <c:pt idx="714">
                  <c:v>3.5342664020000001</c:v>
                </c:pt>
                <c:pt idx="715">
                  <c:v>3.5343187600000001</c:v>
                </c:pt>
                <c:pt idx="716">
                  <c:v>3.534370944</c:v>
                </c:pt>
                <c:pt idx="717">
                  <c:v>3.5344229540000001</c:v>
                </c:pt>
                <c:pt idx="718">
                  <c:v>3.5344747910000001</c:v>
                </c:pt>
                <c:pt idx="719">
                  <c:v>3.534526455</c:v>
                </c:pt>
                <c:pt idx="720">
                  <c:v>3.5345779479999999</c:v>
                </c:pt>
                <c:pt idx="721">
                  <c:v>3.5346292689999999</c:v>
                </c:pt>
                <c:pt idx="722">
                  <c:v>3.5346804199999999</c:v>
                </c:pt>
                <c:pt idx="723">
                  <c:v>3.5347314000000001</c:v>
                </c:pt>
                <c:pt idx="724">
                  <c:v>3.534782211</c:v>
                </c:pt>
                <c:pt idx="725">
                  <c:v>3.5348328520000001</c:v>
                </c:pt>
                <c:pt idx="726">
                  <c:v>3.534883325</c:v>
                </c:pt>
                <c:pt idx="727">
                  <c:v>3.5349336299999998</c:v>
                </c:pt>
                <c:pt idx="728">
                  <c:v>3.534983768</c:v>
                </c:pt>
                <c:pt idx="729">
                  <c:v>3.5350337380000001</c:v>
                </c:pt>
                <c:pt idx="730">
                  <c:v>3.5350835429999998</c:v>
                </c:pt>
                <c:pt idx="731">
                  <c:v>3.535133182</c:v>
                </c:pt>
                <c:pt idx="732">
                  <c:v>3.5351826549999998</c:v>
                </c:pt>
                <c:pt idx="733">
                  <c:v>3.5352319639999998</c:v>
                </c:pt>
                <c:pt idx="734">
                  <c:v>3.535281109</c:v>
                </c:pt>
                <c:pt idx="735">
                  <c:v>3.53533009</c:v>
                </c:pt>
                <c:pt idx="736">
                  <c:v>3.5353789089999998</c:v>
                </c:pt>
                <c:pt idx="737">
                  <c:v>3.5354275639999999</c:v>
                </c:pt>
                <c:pt idx="738">
                  <c:v>3.535476058</c:v>
                </c:pt>
                <c:pt idx="739">
                  <c:v>3.535524391</c:v>
                </c:pt>
                <c:pt idx="740">
                  <c:v>3.5355725630000001</c:v>
                </c:pt>
                <c:pt idx="741">
                  <c:v>3.5356205740000002</c:v>
                </c:pt>
                <c:pt idx="742">
                  <c:v>3.535668426</c:v>
                </c:pt>
                <c:pt idx="743">
                  <c:v>3.5357161179999999</c:v>
                </c:pt>
                <c:pt idx="744">
                  <c:v>3.535763652</c:v>
                </c:pt>
                <c:pt idx="745">
                  <c:v>3.5358110269999998</c:v>
                </c:pt>
                <c:pt idx="746">
                  <c:v>3.535858245</c:v>
                </c:pt>
                <c:pt idx="747">
                  <c:v>3.5359053060000001</c:v>
                </c:pt>
                <c:pt idx="748">
                  <c:v>3.53595221</c:v>
                </c:pt>
                <c:pt idx="749">
                  <c:v>3.535998958</c:v>
                </c:pt>
                <c:pt idx="750">
                  <c:v>3.5360455499999999</c:v>
                </c:pt>
                <c:pt idx="751">
                  <c:v>3.5360919879999999</c:v>
                </c:pt>
                <c:pt idx="752">
                  <c:v>3.5361382699999999</c:v>
                </c:pt>
                <c:pt idx="753">
                  <c:v>3.5361843990000001</c:v>
                </c:pt>
                <c:pt idx="754">
                  <c:v>3.5362303750000001</c:v>
                </c:pt>
                <c:pt idx="755">
                  <c:v>3.5362761969999998</c:v>
                </c:pt>
                <c:pt idx="756">
                  <c:v>3.5363218669999998</c:v>
                </c:pt>
                <c:pt idx="757">
                  <c:v>3.5363673850000001</c:v>
                </c:pt>
                <c:pt idx="758">
                  <c:v>3.5364127509999999</c:v>
                </c:pt>
                <c:pt idx="759">
                  <c:v>3.536457967</c:v>
                </c:pt>
                <c:pt idx="760">
                  <c:v>3.5365030320000002</c:v>
                </c:pt>
                <c:pt idx="761">
                  <c:v>3.5365479469999999</c:v>
                </c:pt>
                <c:pt idx="762">
                  <c:v>3.536592712</c:v>
                </c:pt>
                <c:pt idx="763">
                  <c:v>3.5366373289999999</c:v>
                </c:pt>
                <c:pt idx="764">
                  <c:v>3.536681797</c:v>
                </c:pt>
                <c:pt idx="765">
                  <c:v>3.5367261170000002</c:v>
                </c:pt>
                <c:pt idx="766">
                  <c:v>3.5367702890000001</c:v>
                </c:pt>
                <c:pt idx="767">
                  <c:v>3.536814315</c:v>
                </c:pt>
                <c:pt idx="768">
                  <c:v>3.5368581940000001</c:v>
                </c:pt>
                <c:pt idx="769">
                  <c:v>3.5369019270000002</c:v>
                </c:pt>
                <c:pt idx="770">
                  <c:v>3.5369455150000002</c:v>
                </c:pt>
                <c:pt idx="771">
                  <c:v>3.5369889570000002</c:v>
                </c:pt>
                <c:pt idx="772">
                  <c:v>3.5370322550000002</c:v>
                </c:pt>
                <c:pt idx="773">
                  <c:v>3.5370754089999998</c:v>
                </c:pt>
                <c:pt idx="774">
                  <c:v>3.537118419</c:v>
                </c:pt>
                <c:pt idx="775">
                  <c:v>3.5371612859999999</c:v>
                </c:pt>
                <c:pt idx="776">
                  <c:v>3.537204011</c:v>
                </c:pt>
                <c:pt idx="777">
                  <c:v>3.5372465929999999</c:v>
                </c:pt>
                <c:pt idx="778">
                  <c:v>3.5372890340000001</c:v>
                </c:pt>
                <c:pt idx="779">
                  <c:v>3.537331333</c:v>
                </c:pt>
                <c:pt idx="780">
                  <c:v>3.537373492</c:v>
                </c:pt>
                <c:pt idx="781">
                  <c:v>3.5374155100000002</c:v>
                </c:pt>
                <c:pt idx="782">
                  <c:v>3.537457388</c:v>
                </c:pt>
                <c:pt idx="783">
                  <c:v>3.5374991279999999</c:v>
                </c:pt>
                <c:pt idx="784">
                  <c:v>3.5375407280000002</c:v>
                </c:pt>
                <c:pt idx="785">
                  <c:v>3.5375821900000002</c:v>
                </c:pt>
                <c:pt idx="786">
                  <c:v>3.5376235130000002</c:v>
                </c:pt>
                <c:pt idx="787">
                  <c:v>3.5376647000000001</c:v>
                </c:pt>
                <c:pt idx="788">
                  <c:v>3.5377057490000001</c:v>
                </c:pt>
                <c:pt idx="789">
                  <c:v>3.5377466609999999</c:v>
                </c:pt>
                <c:pt idx="790">
                  <c:v>3.5377874380000001</c:v>
                </c:pt>
                <c:pt idx="791">
                  <c:v>3.5378280790000001</c:v>
                </c:pt>
                <c:pt idx="792">
                  <c:v>3.5378685839999999</c:v>
                </c:pt>
                <c:pt idx="793">
                  <c:v>3.5379089549999998</c:v>
                </c:pt>
                <c:pt idx="794">
                  <c:v>3.537949191</c:v>
                </c:pt>
                <c:pt idx="795">
                  <c:v>3.537989294</c:v>
                </c:pt>
                <c:pt idx="796">
                  <c:v>3.5380292629999999</c:v>
                </c:pt>
                <c:pt idx="797">
                  <c:v>3.5380690989999999</c:v>
                </c:pt>
                <c:pt idx="798">
                  <c:v>3.538108802</c:v>
                </c:pt>
                <c:pt idx="799">
                  <c:v>3.5381483739999999</c:v>
                </c:pt>
                <c:pt idx="800">
                  <c:v>3.538187813</c:v>
                </c:pt>
                <c:pt idx="801">
                  <c:v>3.5382271219999999</c:v>
                </c:pt>
                <c:pt idx="802">
                  <c:v>3.538266299</c:v>
                </c:pt>
                <c:pt idx="803">
                  <c:v>3.5383053470000001</c:v>
                </c:pt>
                <c:pt idx="804">
                  <c:v>3.538344264</c:v>
                </c:pt>
                <c:pt idx="805">
                  <c:v>3.5383830519999999</c:v>
                </c:pt>
                <c:pt idx="806">
                  <c:v>3.5384217100000002</c:v>
                </c:pt>
                <c:pt idx="807">
                  <c:v>3.53846024</c:v>
                </c:pt>
                <c:pt idx="808">
                  <c:v>3.538498642</c:v>
                </c:pt>
                <c:pt idx="809">
                  <c:v>3.538536916</c:v>
                </c:pt>
                <c:pt idx="810">
                  <c:v>3.5385750630000001</c:v>
                </c:pt>
                <c:pt idx="811">
                  <c:v>3.538613083</c:v>
                </c:pt>
                <c:pt idx="812">
                  <c:v>3.538650976</c:v>
                </c:pt>
                <c:pt idx="813">
                  <c:v>3.5386887429999998</c:v>
                </c:pt>
                <c:pt idx="814">
                  <c:v>3.5387263839999998</c:v>
                </c:pt>
                <c:pt idx="815">
                  <c:v>3.5387639000000002</c:v>
                </c:pt>
                <c:pt idx="816">
                  <c:v>3.538801292</c:v>
                </c:pt>
                <c:pt idx="817">
                  <c:v>3.5388385590000002</c:v>
                </c:pt>
                <c:pt idx="818">
                  <c:v>3.5388757009999998</c:v>
                </c:pt>
                <c:pt idx="819">
                  <c:v>3.538912721</c:v>
                </c:pt>
                <c:pt idx="820">
                  <c:v>3.5389496170000001</c:v>
                </c:pt>
                <c:pt idx="821">
                  <c:v>3.5389863899999998</c:v>
                </c:pt>
                <c:pt idx="822">
                  <c:v>3.5390230410000001</c:v>
                </c:pt>
                <c:pt idx="823">
                  <c:v>3.53905957</c:v>
                </c:pt>
                <c:pt idx="824">
                  <c:v>3.5390959770000001</c:v>
                </c:pt>
                <c:pt idx="825">
                  <c:v>3.539132264</c:v>
                </c:pt>
                <c:pt idx="826">
                  <c:v>3.5391684290000001</c:v>
                </c:pt>
                <c:pt idx="827">
                  <c:v>3.5392044739999999</c:v>
                </c:pt>
                <c:pt idx="828">
                  <c:v>3.5392403990000001</c:v>
                </c:pt>
                <c:pt idx="829">
                  <c:v>3.5392762050000002</c:v>
                </c:pt>
                <c:pt idx="830">
                  <c:v>3.5393118910000001</c:v>
                </c:pt>
                <c:pt idx="831">
                  <c:v>3.539347459</c:v>
                </c:pt>
                <c:pt idx="832">
                  <c:v>3.539382909</c:v>
                </c:pt>
                <c:pt idx="833">
                  <c:v>3.5394182399999998</c:v>
                </c:pt>
                <c:pt idx="834">
                  <c:v>3.5394534540000002</c:v>
                </c:pt>
                <c:pt idx="835">
                  <c:v>3.5394885500000002</c:v>
                </c:pt>
                <c:pt idx="836">
                  <c:v>3.5395235299999999</c:v>
                </c:pt>
                <c:pt idx="837">
                  <c:v>3.5395583940000002</c:v>
                </c:pt>
                <c:pt idx="838">
                  <c:v>3.5395931410000001</c:v>
                </c:pt>
                <c:pt idx="839">
                  <c:v>3.5396277729999999</c:v>
                </c:pt>
                <c:pt idx="840">
                  <c:v>3.5396622889999998</c:v>
                </c:pt>
                <c:pt idx="841">
                  <c:v>3.5396966910000001</c:v>
                </c:pt>
                <c:pt idx="842">
                  <c:v>3.5397309780000001</c:v>
                </c:pt>
                <c:pt idx="843">
                  <c:v>3.5397651510000001</c:v>
                </c:pt>
                <c:pt idx="844">
                  <c:v>3.5397992110000001</c:v>
                </c:pt>
                <c:pt idx="845">
                  <c:v>3.5398331569999999</c:v>
                </c:pt>
                <c:pt idx="846">
                  <c:v>3.5398669900000002</c:v>
                </c:pt>
                <c:pt idx="847">
                  <c:v>3.53990071</c:v>
                </c:pt>
                <c:pt idx="848">
                  <c:v>3.5399343179999998</c:v>
                </c:pt>
                <c:pt idx="849">
                  <c:v>3.5399678149999998</c:v>
                </c:pt>
                <c:pt idx="850">
                  <c:v>3.5400011999999998</c:v>
                </c:pt>
                <c:pt idx="851">
                  <c:v>3.540034474</c:v>
                </c:pt>
                <c:pt idx="852">
                  <c:v>3.5400676369999999</c:v>
                </c:pt>
                <c:pt idx="853">
                  <c:v>3.54010069</c:v>
                </c:pt>
                <c:pt idx="854">
                  <c:v>3.5401336319999999</c:v>
                </c:pt>
                <c:pt idx="855">
                  <c:v>3.540166465</c:v>
                </c:pt>
                <c:pt idx="856">
                  <c:v>3.540199189</c:v>
                </c:pt>
                <c:pt idx="857">
                  <c:v>3.5402318039999998</c:v>
                </c:pt>
                <c:pt idx="858">
                  <c:v>3.5402643110000001</c:v>
                </c:pt>
                <c:pt idx="859">
                  <c:v>3.5402967090000002</c:v>
                </c:pt>
                <c:pt idx="860">
                  <c:v>3.5403289990000002</c:v>
                </c:pt>
                <c:pt idx="861">
                  <c:v>3.5403611819999998</c:v>
                </c:pt>
                <c:pt idx="862">
                  <c:v>3.5403932579999999</c:v>
                </c:pt>
                <c:pt idx="863">
                  <c:v>3.5404252280000001</c:v>
                </c:pt>
                <c:pt idx="864">
                  <c:v>3.5404570899999999</c:v>
                </c:pt>
                <c:pt idx="865">
                  <c:v>3.5404888470000002</c:v>
                </c:pt>
                <c:pt idx="866">
                  <c:v>3.5405204979999998</c:v>
                </c:pt>
                <c:pt idx="867">
                  <c:v>3.540552044</c:v>
                </c:pt>
                <c:pt idx="868">
                  <c:v>3.540583485</c:v>
                </c:pt>
                <c:pt idx="869">
                  <c:v>3.5406148210000001</c:v>
                </c:pt>
                <c:pt idx="870">
                  <c:v>3.5406460530000001</c:v>
                </c:pt>
                <c:pt idx="871">
                  <c:v>3.540677181</c:v>
                </c:pt>
                <c:pt idx="872">
                  <c:v>3.5407082050000001</c:v>
                </c:pt>
                <c:pt idx="873">
                  <c:v>3.5407391260000001</c:v>
                </c:pt>
                <c:pt idx="874">
                  <c:v>3.540769944</c:v>
                </c:pt>
                <c:pt idx="875">
                  <c:v>3.5408006599999999</c:v>
                </c:pt>
                <c:pt idx="876">
                  <c:v>3.5408312729999998</c:v>
                </c:pt>
                <c:pt idx="877">
                  <c:v>3.5408617850000002</c:v>
                </c:pt>
                <c:pt idx="878">
                  <c:v>3.5408921950000001</c:v>
                </c:pt>
                <c:pt idx="879">
                  <c:v>3.5409225040000001</c:v>
                </c:pt>
                <c:pt idx="880">
                  <c:v>3.5409527110000001</c:v>
                </c:pt>
                <c:pt idx="881">
                  <c:v>3.5409828189999999</c:v>
                </c:pt>
                <c:pt idx="882">
                  <c:v>3.5410128259999998</c:v>
                </c:pt>
                <c:pt idx="883">
                  <c:v>3.5410427329999998</c:v>
                </c:pt>
                <c:pt idx="884">
                  <c:v>3.5410725410000001</c:v>
                </c:pt>
                <c:pt idx="885">
                  <c:v>3.5411022499999998</c:v>
                </c:pt>
                <c:pt idx="886">
                  <c:v>3.5411318600000001</c:v>
                </c:pt>
                <c:pt idx="887">
                  <c:v>3.5411613709999998</c:v>
                </c:pt>
                <c:pt idx="888">
                  <c:v>3.5411907839999999</c:v>
                </c:pt>
                <c:pt idx="889">
                  <c:v>3.5412200989999998</c:v>
                </c:pt>
                <c:pt idx="890">
                  <c:v>3.5412493170000001</c:v>
                </c:pt>
                <c:pt idx="891">
                  <c:v>3.5412784369999999</c:v>
                </c:pt>
                <c:pt idx="892">
                  <c:v>3.5413074610000002</c:v>
                </c:pt>
                <c:pt idx="893">
                  <c:v>3.5413363879999999</c:v>
                </c:pt>
                <c:pt idx="894">
                  <c:v>3.5413652180000001</c:v>
                </c:pt>
                <c:pt idx="895">
                  <c:v>3.541393953</c:v>
                </c:pt>
                <c:pt idx="896">
                  <c:v>3.541422592</c:v>
                </c:pt>
                <c:pt idx="897">
                  <c:v>3.5414511360000001</c:v>
                </c:pt>
                <c:pt idx="898">
                  <c:v>3.5414795849999998</c:v>
                </c:pt>
                <c:pt idx="899">
                  <c:v>3.5415079390000002</c:v>
                </c:pt>
                <c:pt idx="900">
                  <c:v>3.5415361980000002</c:v>
                </c:pt>
                <c:pt idx="901">
                  <c:v>3.5415643640000001</c:v>
                </c:pt>
                <c:pt idx="902">
                  <c:v>3.5415924360000002</c:v>
                </c:pt>
                <c:pt idx="903">
                  <c:v>3.5416204150000001</c:v>
                </c:pt>
                <c:pt idx="904">
                  <c:v>3.5416482999999999</c:v>
                </c:pt>
                <c:pt idx="905">
                  <c:v>3.541676093</c:v>
                </c:pt>
                <c:pt idx="906">
                  <c:v>3.5417037929999999</c:v>
                </c:pt>
                <c:pt idx="907">
                  <c:v>3.5417314009999998</c:v>
                </c:pt>
                <c:pt idx="908">
                  <c:v>3.5417589170000001</c:v>
                </c:pt>
                <c:pt idx="909">
                  <c:v>3.541786342</c:v>
                </c:pt>
                <c:pt idx="910">
                  <c:v>3.5418136750000002</c:v>
                </c:pt>
                <c:pt idx="911">
                  <c:v>3.541840917</c:v>
                </c:pt>
                <c:pt idx="912">
                  <c:v>3.541868069</c:v>
                </c:pt>
                <c:pt idx="913">
                  <c:v>3.5418951299999999</c:v>
                </c:pt>
                <c:pt idx="914">
                  <c:v>3.5419221009999999</c:v>
                </c:pt>
                <c:pt idx="915">
                  <c:v>3.5419489830000002</c:v>
                </c:pt>
                <c:pt idx="916">
                  <c:v>3.541975775</c:v>
                </c:pt>
                <c:pt idx="917">
                  <c:v>3.5420024780000001</c:v>
                </c:pt>
                <c:pt idx="918">
                  <c:v>3.5420290919999999</c:v>
                </c:pt>
                <c:pt idx="919">
                  <c:v>3.5420556169999999</c:v>
                </c:pt>
                <c:pt idx="920">
                  <c:v>3.5420820540000002</c:v>
                </c:pt>
                <c:pt idx="921">
                  <c:v>3.5421084039999999</c:v>
                </c:pt>
                <c:pt idx="922">
                  <c:v>3.5421346649999998</c:v>
                </c:pt>
                <c:pt idx="923">
                  <c:v>3.5421608390000001</c:v>
                </c:pt>
                <c:pt idx="924">
                  <c:v>3.5421869259999998</c:v>
                </c:pt>
                <c:pt idx="925">
                  <c:v>3.542212927</c:v>
                </c:pt>
                <c:pt idx="926">
                  <c:v>3.54223884</c:v>
                </c:pt>
                <c:pt idx="927">
                  <c:v>3.5422646680000001</c:v>
                </c:pt>
                <c:pt idx="928">
                  <c:v>3.542290409</c:v>
                </c:pt>
                <c:pt idx="929">
                  <c:v>3.5423160650000001</c:v>
                </c:pt>
                <c:pt idx="930">
                  <c:v>3.5423416360000002</c:v>
                </c:pt>
                <c:pt idx="931">
                  <c:v>3.5423671209999998</c:v>
                </c:pt>
                <c:pt idx="932">
                  <c:v>3.5423925220000001</c:v>
                </c:pt>
                <c:pt idx="933">
                  <c:v>3.542417838</c:v>
                </c:pt>
                <c:pt idx="934">
                  <c:v>3.5424430689999999</c:v>
                </c:pt>
                <c:pt idx="935">
                  <c:v>3.5424682170000001</c:v>
                </c:pt>
                <c:pt idx="936">
                  <c:v>3.542493281</c:v>
                </c:pt>
                <c:pt idx="937">
                  <c:v>3.5425182620000002</c:v>
                </c:pt>
                <c:pt idx="938">
                  <c:v>3.5425431600000001</c:v>
                </c:pt>
                <c:pt idx="939">
                  <c:v>3.5425679739999998</c:v>
                </c:pt>
                <c:pt idx="940">
                  <c:v>3.5425927069999998</c:v>
                </c:pt>
                <c:pt idx="941">
                  <c:v>3.5426173570000001</c:v>
                </c:pt>
                <c:pt idx="942">
                  <c:v>3.5426419240000002</c:v>
                </c:pt>
                <c:pt idx="943">
                  <c:v>3.5426664099999998</c:v>
                </c:pt>
                <c:pt idx="944">
                  <c:v>3.5426908149999998</c:v>
                </c:pt>
                <c:pt idx="945">
                  <c:v>3.5427151380000002</c:v>
                </c:pt>
                <c:pt idx="946">
                  <c:v>3.5427393810000001</c:v>
                </c:pt>
                <c:pt idx="947">
                  <c:v>3.542763543</c:v>
                </c:pt>
                <c:pt idx="948">
                  <c:v>3.5427876239999998</c:v>
                </c:pt>
                <c:pt idx="949">
                  <c:v>3.5428116250000001</c:v>
                </c:pt>
                <c:pt idx="950">
                  <c:v>3.5428355470000001</c:v>
                </c:pt>
                <c:pt idx="951">
                  <c:v>3.5428593880000001</c:v>
                </c:pt>
                <c:pt idx="952">
                  <c:v>3.5428831509999998</c:v>
                </c:pt>
                <c:pt idx="953">
                  <c:v>3.5429068340000001</c:v>
                </c:pt>
                <c:pt idx="954">
                  <c:v>3.542930439</c:v>
                </c:pt>
                <c:pt idx="955">
                  <c:v>3.5429539650000001</c:v>
                </c:pt>
                <c:pt idx="956">
                  <c:v>3.5429774119999999</c:v>
                </c:pt>
                <c:pt idx="957">
                  <c:v>3.543000782</c:v>
                </c:pt>
                <c:pt idx="958">
                  <c:v>3.5430240739999999</c:v>
                </c:pt>
                <c:pt idx="959">
                  <c:v>3.5430472879999999</c:v>
                </c:pt>
                <c:pt idx="960">
                  <c:v>3.5430704249999998</c:v>
                </c:pt>
                <c:pt idx="961">
                  <c:v>3.543093485</c:v>
                </c:pt>
                <c:pt idx="962">
                  <c:v>3.5431164690000001</c:v>
                </c:pt>
                <c:pt idx="963">
                  <c:v>3.5431393760000001</c:v>
                </c:pt>
                <c:pt idx="964">
                  <c:v>3.5431622059999999</c:v>
                </c:pt>
                <c:pt idx="965">
                  <c:v>3.5431849610000001</c:v>
                </c:pt>
                <c:pt idx="966">
                  <c:v>3.5432076399999999</c:v>
                </c:pt>
                <c:pt idx="967">
                  <c:v>3.5432302440000001</c:v>
                </c:pt>
                <c:pt idx="968">
                  <c:v>3.5432527720000002</c:v>
                </c:pt>
                <c:pt idx="969">
                  <c:v>3.5432752249999999</c:v>
                </c:pt>
                <c:pt idx="970">
                  <c:v>3.5432976040000002</c:v>
                </c:pt>
                <c:pt idx="971">
                  <c:v>3.543319908</c:v>
                </c:pt>
                <c:pt idx="972">
                  <c:v>3.5433421379999999</c:v>
                </c:pt>
                <c:pt idx="973">
                  <c:v>3.5433642939999999</c:v>
                </c:pt>
                <c:pt idx="974">
                  <c:v>3.5433863759999999</c:v>
                </c:pt>
                <c:pt idx="975">
                  <c:v>3.5434083850000002</c:v>
                </c:pt>
                <c:pt idx="976">
                  <c:v>3.5434303200000001</c:v>
                </c:pt>
                <c:pt idx="977">
                  <c:v>3.5434521829999999</c:v>
                </c:pt>
                <c:pt idx="978">
                  <c:v>3.5434739720000001</c:v>
                </c:pt>
                <c:pt idx="979">
                  <c:v>3.5434956899999999</c:v>
                </c:pt>
              </c:numCache>
            </c:numRef>
          </c:yVal>
          <c:smooth val="0"/>
          <c:extLst>
            <c:ext xmlns:c16="http://schemas.microsoft.com/office/drawing/2014/chart" uri="{C3380CC4-5D6E-409C-BE32-E72D297353CC}">
              <c16:uniqueId val="{00000002-4CC8-154B-8B5E-FE42DC194EC6}"/>
            </c:ext>
          </c:extLst>
        </c:ser>
        <c:dLbls>
          <c:showLegendKey val="0"/>
          <c:showVal val="0"/>
          <c:showCatName val="0"/>
          <c:showSerName val="0"/>
          <c:showPercent val="0"/>
          <c:showBubbleSize val="0"/>
        </c:dLbls>
        <c:axId val="621262335"/>
        <c:axId val="1"/>
      </c:scatterChart>
      <c:valAx>
        <c:axId val="621262335"/>
        <c:scaling>
          <c:orientation val="minMax"/>
          <c:max val="1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(s)</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0" vert="horz"/>
          <a:lstStyle/>
          <a:p>
            <a:pPr>
              <a:defRPr sz="900" b="0" i="0" u="none" strike="noStrike" baseline="0">
                <a:solidFill>
                  <a:srgbClr val="333333"/>
                </a:solidFill>
                <a:latin typeface="Aptos Narrow"/>
                <a:ea typeface="Aptos Narrow"/>
                <a:cs typeface="Aptos Narrow"/>
              </a:defRPr>
            </a:pPr>
            <a:endParaRPr lang="en-US"/>
          </a:p>
        </c:txPr>
        <c:crossAx val="1"/>
        <c:crosses val="autoZero"/>
        <c:crossBetween val="midCat"/>
      </c:valAx>
      <c:valAx>
        <c:axId val="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r>
                  <a:rPr lang="en-US" baseline="0"/>
                  <a:t> readings</a:t>
                </a:r>
                <a:endParaRPr lang="en-US"/>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21262335"/>
        <c:crosses val="autoZero"/>
        <c:crossBetween val="midCat"/>
      </c:valAx>
      <c:spPr>
        <a:noFill/>
        <a:ln w="25400">
          <a:noFill/>
        </a:ln>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Expected</c:v>
          </c:tx>
          <c:spPr>
            <a:ln w="38100" cap="rnd">
              <a:noFill/>
              <a:round/>
            </a:ln>
            <a:effectLst/>
          </c:spPr>
          <c:marker>
            <c:symbol val="circle"/>
            <c:size val="5"/>
            <c:spPr>
              <a:solidFill>
                <a:schemeClr val="accent1"/>
              </a:solidFill>
              <a:ln w="9525">
                <a:solidFill>
                  <a:schemeClr val="accent1"/>
                </a:solidFill>
              </a:ln>
              <a:effectLst/>
            </c:spPr>
          </c:marker>
          <c:xVal>
            <c:numRef>
              <c:f>'[new pH vs Acid&amp;Base.xlsx]Sheet1'!$A$2:$A$19</c:f>
              <c:numCache>
                <c:formatCode>0.000</c:formatCode>
                <c:ptCount val="18"/>
                <c:pt idx="0">
                  <c:v>0.11764705882352899</c:v>
                </c:pt>
                <c:pt idx="1">
                  <c:v>0.12</c:v>
                </c:pt>
                <c:pt idx="2">
                  <c:v>0.33333333333333331</c:v>
                </c:pt>
                <c:pt idx="3">
                  <c:v>0.54545454545454541</c:v>
                </c:pt>
                <c:pt idx="4">
                  <c:v>0.78947368421052633</c:v>
                </c:pt>
                <c:pt idx="5">
                  <c:v>0.8</c:v>
                </c:pt>
                <c:pt idx="6">
                  <c:v>0.8571428571428571</c:v>
                </c:pt>
                <c:pt idx="7">
                  <c:v>1</c:v>
                </c:pt>
                <c:pt idx="8">
                  <c:v>1.3333333333333333</c:v>
                </c:pt>
                <c:pt idx="9">
                  <c:v>1.5</c:v>
                </c:pt>
                <c:pt idx="10">
                  <c:v>1.8</c:v>
                </c:pt>
                <c:pt idx="11">
                  <c:v>2.8571428571428572</c:v>
                </c:pt>
                <c:pt idx="12">
                  <c:v>3</c:v>
                </c:pt>
                <c:pt idx="13">
                  <c:v>5</c:v>
                </c:pt>
                <c:pt idx="14">
                  <c:v>6.3333333333333304</c:v>
                </c:pt>
                <c:pt idx="15">
                  <c:v>7.25</c:v>
                </c:pt>
                <c:pt idx="16">
                  <c:v>10.666666666666666</c:v>
                </c:pt>
                <c:pt idx="17">
                  <c:v>13.333333333333334</c:v>
                </c:pt>
              </c:numCache>
            </c:numRef>
          </c:xVal>
          <c:yVal>
            <c:numRef>
              <c:f>'[new pH vs Acid&amp;Base.xlsx]Sheet1'!$B$2:$B$19</c:f>
              <c:numCache>
                <c:formatCode>0.000</c:formatCode>
                <c:ptCount val="18"/>
                <c:pt idx="0">
                  <c:v>5.6694189257142948</c:v>
                </c:pt>
                <c:pt idx="1">
                  <c:v>5.6608187539523751</c:v>
                </c:pt>
                <c:pt idx="2">
                  <c:v>5.2171212547196628</c:v>
                </c:pt>
                <c:pt idx="3">
                  <c:v>5.0032414347745817</c:v>
                </c:pt>
                <c:pt idx="4">
                  <c:v>4.8426623418971477</c:v>
                </c:pt>
                <c:pt idx="5">
                  <c:v>4.8369100130080565</c:v>
                </c:pt>
                <c:pt idx="6">
                  <c:v>4.8069467896306133</c:v>
                </c:pt>
                <c:pt idx="7">
                  <c:v>4.74</c:v>
                </c:pt>
                <c:pt idx="8">
                  <c:v>4.6150612633917003</c:v>
                </c:pt>
                <c:pt idx="9">
                  <c:v>4.5639087409443189</c:v>
                </c:pt>
                <c:pt idx="10">
                  <c:v>4.4847274948966938</c:v>
                </c:pt>
                <c:pt idx="11">
                  <c:v>4.2840680443502759</c:v>
                </c:pt>
                <c:pt idx="12">
                  <c:v>4.2628787452803376</c:v>
                </c:pt>
                <c:pt idx="13">
                  <c:v>4.0410299956639815</c:v>
                </c:pt>
                <c:pt idx="14">
                  <c:v>3.938367653766834</c:v>
                </c:pt>
                <c:pt idx="15">
                  <c:v>3.8796619934290066</c:v>
                </c:pt>
                <c:pt idx="16">
                  <c:v>3.7119712763997565</c:v>
                </c:pt>
                <c:pt idx="17">
                  <c:v>3.6150612633917003</c:v>
                </c:pt>
              </c:numCache>
            </c:numRef>
          </c:yVal>
          <c:smooth val="0"/>
          <c:extLst>
            <c:ext xmlns:c16="http://schemas.microsoft.com/office/drawing/2014/chart" uri="{C3380CC4-5D6E-409C-BE32-E72D297353CC}">
              <c16:uniqueId val="{00000000-0546-B64C-A8E3-846A2A7F8838}"/>
            </c:ext>
          </c:extLst>
        </c:ser>
        <c:ser>
          <c:idx val="1"/>
          <c:order val="1"/>
          <c:tx>
            <c:v>First trial</c:v>
          </c:tx>
          <c:spPr>
            <a:ln w="25400" cap="rnd">
              <a:noFill/>
              <a:round/>
            </a:ln>
            <a:effectLst/>
          </c:spPr>
          <c:marker>
            <c:symbol val="circle"/>
            <c:size val="5"/>
            <c:spPr>
              <a:solidFill>
                <a:schemeClr val="accent2"/>
              </a:solidFill>
              <a:ln w="9525">
                <a:solidFill>
                  <a:schemeClr val="accent2"/>
                </a:solidFill>
              </a:ln>
              <a:effectLst/>
            </c:spPr>
          </c:marker>
          <c:xVal>
            <c:numRef>
              <c:f>'[new pH vs Acid&amp;Base.xlsx]Sheet1'!$A$4:$A$14</c:f>
              <c:numCache>
                <c:formatCode>0.000</c:formatCode>
                <c:ptCount val="11"/>
                <c:pt idx="0">
                  <c:v>0.33333333333333331</c:v>
                </c:pt>
                <c:pt idx="1">
                  <c:v>0.54545454545454541</c:v>
                </c:pt>
                <c:pt idx="2">
                  <c:v>0.78947368421052633</c:v>
                </c:pt>
                <c:pt idx="3">
                  <c:v>0.8</c:v>
                </c:pt>
                <c:pt idx="4">
                  <c:v>0.8571428571428571</c:v>
                </c:pt>
                <c:pt idx="5">
                  <c:v>1</c:v>
                </c:pt>
                <c:pt idx="6">
                  <c:v>1.3333333333333333</c:v>
                </c:pt>
                <c:pt idx="7">
                  <c:v>1.5</c:v>
                </c:pt>
                <c:pt idx="8">
                  <c:v>1.8</c:v>
                </c:pt>
                <c:pt idx="9">
                  <c:v>2.8571428571428572</c:v>
                </c:pt>
                <c:pt idx="10">
                  <c:v>3</c:v>
                </c:pt>
              </c:numCache>
            </c:numRef>
          </c:xVal>
          <c:yVal>
            <c:numRef>
              <c:f>'[new pH vs Acid&amp;Base.xlsx]Sheet1'!$C$4:$C$14</c:f>
              <c:numCache>
                <c:formatCode>General</c:formatCode>
                <c:ptCount val="11"/>
                <c:pt idx="0">
                  <c:v>4.82</c:v>
                </c:pt>
                <c:pt idx="5">
                  <c:v>4.43</c:v>
                </c:pt>
                <c:pt idx="10">
                  <c:v>3.84</c:v>
                </c:pt>
              </c:numCache>
            </c:numRef>
          </c:yVal>
          <c:smooth val="0"/>
          <c:extLst>
            <c:ext xmlns:c16="http://schemas.microsoft.com/office/drawing/2014/chart" uri="{C3380CC4-5D6E-409C-BE32-E72D297353CC}">
              <c16:uniqueId val="{00000001-0546-B64C-A8E3-846A2A7F8838}"/>
            </c:ext>
          </c:extLst>
        </c:ser>
        <c:ser>
          <c:idx val="2"/>
          <c:order val="2"/>
          <c:tx>
            <c:v>Second trial</c:v>
          </c:tx>
          <c:spPr>
            <a:ln w="25400" cap="rnd">
              <a:noFill/>
              <a:round/>
            </a:ln>
            <a:effectLst/>
          </c:spPr>
          <c:marker>
            <c:symbol val="circle"/>
            <c:size val="5"/>
            <c:spPr>
              <a:solidFill>
                <a:schemeClr val="accent3"/>
              </a:solidFill>
              <a:ln w="9525">
                <a:solidFill>
                  <a:schemeClr val="accent3"/>
                </a:solidFill>
              </a:ln>
              <a:effectLst/>
            </c:spPr>
          </c:marker>
          <c:xVal>
            <c:numRef>
              <c:f>'[new pH vs Acid&amp;Base.xlsx]Sheet1'!$A$4:$A$14</c:f>
              <c:numCache>
                <c:formatCode>0.000</c:formatCode>
                <c:ptCount val="11"/>
                <c:pt idx="0">
                  <c:v>0.33333333333333331</c:v>
                </c:pt>
                <c:pt idx="1">
                  <c:v>0.54545454545454541</c:v>
                </c:pt>
                <c:pt idx="2">
                  <c:v>0.78947368421052633</c:v>
                </c:pt>
                <c:pt idx="3">
                  <c:v>0.8</c:v>
                </c:pt>
                <c:pt idx="4">
                  <c:v>0.8571428571428571</c:v>
                </c:pt>
                <c:pt idx="5">
                  <c:v>1</c:v>
                </c:pt>
                <c:pt idx="6">
                  <c:v>1.3333333333333333</c:v>
                </c:pt>
                <c:pt idx="7">
                  <c:v>1.5</c:v>
                </c:pt>
                <c:pt idx="8">
                  <c:v>1.8</c:v>
                </c:pt>
                <c:pt idx="9">
                  <c:v>2.8571428571428572</c:v>
                </c:pt>
                <c:pt idx="10">
                  <c:v>3</c:v>
                </c:pt>
              </c:numCache>
            </c:numRef>
          </c:xVal>
          <c:yVal>
            <c:numRef>
              <c:f>'[new pH vs Acid&amp;Base.xlsx]Sheet1'!$D$4:$D$14</c:f>
              <c:numCache>
                <c:formatCode>General</c:formatCode>
                <c:ptCount val="11"/>
                <c:pt idx="0">
                  <c:v>4.71</c:v>
                </c:pt>
                <c:pt idx="5">
                  <c:v>4.26</c:v>
                </c:pt>
                <c:pt idx="10">
                  <c:v>3.71</c:v>
                </c:pt>
              </c:numCache>
            </c:numRef>
          </c:yVal>
          <c:smooth val="0"/>
          <c:extLst>
            <c:ext xmlns:c16="http://schemas.microsoft.com/office/drawing/2014/chart" uri="{C3380CC4-5D6E-409C-BE32-E72D297353CC}">
              <c16:uniqueId val="{00000002-0546-B64C-A8E3-846A2A7F8838}"/>
            </c:ext>
          </c:extLst>
        </c:ser>
        <c:dLbls>
          <c:showLegendKey val="0"/>
          <c:showVal val="0"/>
          <c:showCatName val="0"/>
          <c:showSerName val="0"/>
          <c:showPercent val="0"/>
          <c:showBubbleSize val="0"/>
        </c:dLbls>
        <c:axId val="232353935"/>
        <c:axId val="232360175"/>
      </c:scatterChart>
      <c:valAx>
        <c:axId val="232353935"/>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Acid/Conjugate</a:t>
                </a:r>
                <a:r>
                  <a:rPr lang="en-US" baseline="0"/>
                  <a:t> </a:t>
                </a:r>
                <a:r>
                  <a:rPr lang="en-US"/>
                  <a:t>Base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2360175"/>
        <c:crosses val="autoZero"/>
        <c:crossBetween val="midCat"/>
      </c:valAx>
      <c:valAx>
        <c:axId val="232360175"/>
        <c:scaling>
          <c:orientation val="minMax"/>
          <c:min val="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235393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pH measurements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Theoretical curve</c:v>
          </c:tx>
          <c:spPr>
            <a:ln w="38100" cap="rnd">
              <a:noFill/>
              <a:round/>
            </a:ln>
            <a:effectLst/>
          </c:spPr>
          <c:marker>
            <c:symbol val="circle"/>
            <c:size val="5"/>
            <c:spPr>
              <a:solidFill>
                <a:schemeClr val="tx2">
                  <a:lumMod val="75000"/>
                  <a:lumOff val="25000"/>
                </a:schemeClr>
              </a:solidFill>
              <a:ln w="9525">
                <a:solidFill>
                  <a:schemeClr val="accent1"/>
                </a:solidFill>
              </a:ln>
              <a:effectLst/>
            </c:spPr>
          </c:marker>
          <c:xVal>
            <c:numRef>
              <c:f>'[new pH vs Acid&amp;Base.xlsx]Sheet1'!$A$2:$A$27</c:f>
              <c:numCache>
                <c:formatCode>0.000</c:formatCode>
                <c:ptCount val="26"/>
                <c:pt idx="0">
                  <c:v>0.11764705882352899</c:v>
                </c:pt>
                <c:pt idx="1">
                  <c:v>0.12</c:v>
                </c:pt>
                <c:pt idx="2">
                  <c:v>0.33333333333333331</c:v>
                </c:pt>
                <c:pt idx="3">
                  <c:v>0.54545454545454541</c:v>
                </c:pt>
                <c:pt idx="4">
                  <c:v>0.78947368421052633</c:v>
                </c:pt>
                <c:pt idx="5">
                  <c:v>0.8</c:v>
                </c:pt>
                <c:pt idx="6">
                  <c:v>0.8571428571428571</c:v>
                </c:pt>
                <c:pt idx="7">
                  <c:v>1</c:v>
                </c:pt>
                <c:pt idx="8">
                  <c:v>1.3333333333333333</c:v>
                </c:pt>
                <c:pt idx="9">
                  <c:v>1.5</c:v>
                </c:pt>
                <c:pt idx="10">
                  <c:v>1.8</c:v>
                </c:pt>
                <c:pt idx="11">
                  <c:v>2.8571428571428572</c:v>
                </c:pt>
                <c:pt idx="12">
                  <c:v>3</c:v>
                </c:pt>
                <c:pt idx="13">
                  <c:v>5</c:v>
                </c:pt>
                <c:pt idx="14">
                  <c:v>6.3333333333333304</c:v>
                </c:pt>
                <c:pt idx="15">
                  <c:v>7.25</c:v>
                </c:pt>
                <c:pt idx="16">
                  <c:v>10.666666666666666</c:v>
                </c:pt>
                <c:pt idx="17">
                  <c:v>13.333333333333334</c:v>
                </c:pt>
                <c:pt idx="19">
                  <c:v>0.1</c:v>
                </c:pt>
                <c:pt idx="20" formatCode="#\ ?/?">
                  <c:v>0.2</c:v>
                </c:pt>
                <c:pt idx="21">
                  <c:v>0.4</c:v>
                </c:pt>
                <c:pt idx="22">
                  <c:v>0.8</c:v>
                </c:pt>
                <c:pt idx="23">
                  <c:v>1.6</c:v>
                </c:pt>
                <c:pt idx="24">
                  <c:v>3.2</c:v>
                </c:pt>
                <c:pt idx="25">
                  <c:v>6.4</c:v>
                </c:pt>
              </c:numCache>
            </c:numRef>
          </c:xVal>
          <c:yVal>
            <c:numRef>
              <c:f>'[new pH vs Acid&amp;Base.xlsx]Sheet1'!$B$2:$B$27</c:f>
              <c:numCache>
                <c:formatCode>0.000</c:formatCode>
                <c:ptCount val="26"/>
                <c:pt idx="0">
                  <c:v>5.6694189257142948</c:v>
                </c:pt>
                <c:pt idx="1">
                  <c:v>5.6608187539523751</c:v>
                </c:pt>
                <c:pt idx="2">
                  <c:v>5.2171212547196628</c:v>
                </c:pt>
                <c:pt idx="3">
                  <c:v>5.0032414347745817</c:v>
                </c:pt>
                <c:pt idx="4">
                  <c:v>4.8426623418971477</c:v>
                </c:pt>
                <c:pt idx="5">
                  <c:v>4.8369100130080565</c:v>
                </c:pt>
                <c:pt idx="6">
                  <c:v>4.8069467896306133</c:v>
                </c:pt>
                <c:pt idx="7">
                  <c:v>4.74</c:v>
                </c:pt>
                <c:pt idx="8">
                  <c:v>4.6150612633917003</c:v>
                </c:pt>
                <c:pt idx="9">
                  <c:v>4.5639087409443189</c:v>
                </c:pt>
                <c:pt idx="10">
                  <c:v>4.4847274948966938</c:v>
                </c:pt>
                <c:pt idx="11">
                  <c:v>4.2840680443502759</c:v>
                </c:pt>
                <c:pt idx="12">
                  <c:v>4.2628787452803376</c:v>
                </c:pt>
                <c:pt idx="13">
                  <c:v>4.0410299956639815</c:v>
                </c:pt>
                <c:pt idx="14">
                  <c:v>3.938367653766834</c:v>
                </c:pt>
                <c:pt idx="15">
                  <c:v>3.8796619934290066</c:v>
                </c:pt>
                <c:pt idx="16">
                  <c:v>3.7119712763997565</c:v>
                </c:pt>
                <c:pt idx="17">
                  <c:v>3.6150612633917003</c:v>
                </c:pt>
                <c:pt idx="19">
                  <c:v>5.74</c:v>
                </c:pt>
                <c:pt idx="20">
                  <c:v>5.438970004336019</c:v>
                </c:pt>
                <c:pt idx="21">
                  <c:v>5.1379400086720377</c:v>
                </c:pt>
                <c:pt idx="22">
                  <c:v>4.8369100130080565</c:v>
                </c:pt>
                <c:pt idx="23">
                  <c:v>4.5358800173440752</c:v>
                </c:pt>
                <c:pt idx="24">
                  <c:v>4.2348500216800939</c:v>
                </c:pt>
                <c:pt idx="25">
                  <c:v>3.9338200260161131</c:v>
                </c:pt>
              </c:numCache>
            </c:numRef>
          </c:yVal>
          <c:smooth val="0"/>
          <c:extLst>
            <c:ext xmlns:c16="http://schemas.microsoft.com/office/drawing/2014/chart" uri="{C3380CC4-5D6E-409C-BE32-E72D297353CC}">
              <c16:uniqueId val="{00000000-3A93-A646-907F-43E865A365A3}"/>
            </c:ext>
          </c:extLst>
        </c:ser>
        <c:ser>
          <c:idx val="1"/>
          <c:order val="1"/>
          <c:tx>
            <c:v>Data</c:v>
          </c:tx>
          <c:spPr>
            <a:ln w="25400" cap="rnd">
              <a:noFill/>
              <a:round/>
            </a:ln>
            <a:effectLst/>
          </c:spPr>
          <c:marker>
            <c:symbol val="circle"/>
            <c:size val="5"/>
            <c:spPr>
              <a:solidFill>
                <a:schemeClr val="accent2"/>
              </a:solidFill>
              <a:ln w="9525">
                <a:solidFill>
                  <a:schemeClr val="accent2"/>
                </a:solidFill>
              </a:ln>
              <a:effectLst/>
            </c:spPr>
          </c:marker>
          <c:xVal>
            <c:numRef>
              <c:f>'[new pH vs Acid&amp;Base.xlsx]Sheet1'!$A$21:$A$27</c:f>
              <c:numCache>
                <c:formatCode>#\ ?/?</c:formatCode>
                <c:ptCount val="7"/>
                <c:pt idx="0" formatCode="0.000">
                  <c:v>0.1</c:v>
                </c:pt>
                <c:pt idx="1">
                  <c:v>0.2</c:v>
                </c:pt>
                <c:pt idx="2" formatCode="0.000">
                  <c:v>0.4</c:v>
                </c:pt>
                <c:pt idx="3" formatCode="0.000">
                  <c:v>0.8</c:v>
                </c:pt>
                <c:pt idx="4" formatCode="0.000">
                  <c:v>1.6</c:v>
                </c:pt>
                <c:pt idx="5" formatCode="0.000">
                  <c:v>3.2</c:v>
                </c:pt>
                <c:pt idx="6" formatCode="0.000">
                  <c:v>6.4</c:v>
                </c:pt>
              </c:numCache>
            </c:numRef>
          </c:xVal>
          <c:yVal>
            <c:numRef>
              <c:f>'[new pH vs Acid&amp;Base.xlsx]Sheet1'!$C$21:$C$27</c:f>
              <c:numCache>
                <c:formatCode>0.00</c:formatCode>
                <c:ptCount val="7"/>
                <c:pt idx="0">
                  <c:v>5.5538348276496698</c:v>
                </c:pt>
                <c:pt idx="1">
                  <c:v>5.2769699997370596</c:v>
                </c:pt>
                <c:pt idx="2">
                  <c:v>4.8616727578681598</c:v>
                </c:pt>
                <c:pt idx="3">
                  <c:v>4.5848079299555602</c:v>
                </c:pt>
                <c:pt idx="4">
                  <c:v>4.2156548260720896</c:v>
                </c:pt>
                <c:pt idx="5">
                  <c:v>3.5696368942760199</c:v>
                </c:pt>
                <c:pt idx="6">
                  <c:v>3.24662792837798</c:v>
                </c:pt>
              </c:numCache>
            </c:numRef>
          </c:yVal>
          <c:smooth val="0"/>
          <c:extLst>
            <c:ext xmlns:c16="http://schemas.microsoft.com/office/drawing/2014/chart" uri="{C3380CC4-5D6E-409C-BE32-E72D297353CC}">
              <c16:uniqueId val="{00000001-3A93-A646-907F-43E865A365A3}"/>
            </c:ext>
          </c:extLst>
        </c:ser>
        <c:ser>
          <c:idx val="2"/>
          <c:order val="2"/>
          <c:tx>
            <c:v>Fit to data</c:v>
          </c:tx>
          <c:spPr>
            <a:ln w="25400" cap="rnd">
              <a:solidFill>
                <a:schemeClr val="accent6">
                  <a:lumMod val="40000"/>
                  <a:lumOff val="60000"/>
                </a:schemeClr>
              </a:solidFill>
              <a:round/>
            </a:ln>
            <a:effectLst/>
          </c:spPr>
          <c:marker>
            <c:symbol val="circle"/>
            <c:size val="5"/>
            <c:spPr>
              <a:solidFill>
                <a:schemeClr val="accent6">
                  <a:lumMod val="40000"/>
                  <a:lumOff val="60000"/>
                </a:schemeClr>
              </a:solidFill>
              <a:ln w="9525">
                <a:solidFill>
                  <a:schemeClr val="accent3"/>
                </a:solidFill>
              </a:ln>
              <a:effectLst/>
            </c:spPr>
          </c:marker>
          <c:xVal>
            <c:numRef>
              <c:f>'[new pH vs Acid&amp;Base.xlsx]Sheet1'!$A$21:$A$27</c:f>
              <c:numCache>
                <c:formatCode>#\ ?/?</c:formatCode>
                <c:ptCount val="7"/>
                <c:pt idx="0" formatCode="0.000">
                  <c:v>0.1</c:v>
                </c:pt>
                <c:pt idx="1">
                  <c:v>0.2</c:v>
                </c:pt>
                <c:pt idx="2" formatCode="0.000">
                  <c:v>0.4</c:v>
                </c:pt>
                <c:pt idx="3" formatCode="0.000">
                  <c:v>0.8</c:v>
                </c:pt>
                <c:pt idx="4" formatCode="0.000">
                  <c:v>1.6</c:v>
                </c:pt>
                <c:pt idx="5" formatCode="0.000">
                  <c:v>3.2</c:v>
                </c:pt>
                <c:pt idx="6" formatCode="0.000">
                  <c:v>6.4</c:v>
                </c:pt>
              </c:numCache>
            </c:numRef>
          </c:xVal>
          <c:yVal>
            <c:numRef>
              <c:f>'[new pH vs Acid&amp;Base.xlsx]Sheet1'!$E$21:$E$27</c:f>
              <c:numCache>
                <c:formatCode>0.0</c:formatCode>
                <c:ptCount val="7"/>
                <c:pt idx="0">
                  <c:v>5.6499999999999995</c:v>
                </c:pt>
                <c:pt idx="1">
                  <c:v>5.2586610056368244</c:v>
                </c:pt>
                <c:pt idx="2">
                  <c:v>4.8673220112736484</c:v>
                </c:pt>
                <c:pt idx="3">
                  <c:v>4.4759830169104733</c:v>
                </c:pt>
                <c:pt idx="4">
                  <c:v>4.0846440225472973</c:v>
                </c:pt>
                <c:pt idx="5">
                  <c:v>3.6933050281841218</c:v>
                </c:pt>
                <c:pt idx="6">
                  <c:v>3.3019660338209462</c:v>
                </c:pt>
              </c:numCache>
            </c:numRef>
          </c:yVal>
          <c:smooth val="0"/>
          <c:extLst>
            <c:ext xmlns:c16="http://schemas.microsoft.com/office/drawing/2014/chart" uri="{C3380CC4-5D6E-409C-BE32-E72D297353CC}">
              <c16:uniqueId val="{00000002-3A93-A646-907F-43E865A365A3}"/>
            </c:ext>
          </c:extLst>
        </c:ser>
        <c:dLbls>
          <c:showLegendKey val="0"/>
          <c:showVal val="0"/>
          <c:showCatName val="0"/>
          <c:showSerName val="0"/>
          <c:showPercent val="0"/>
          <c:showBubbleSize val="0"/>
        </c:dLbls>
        <c:axId val="414796751"/>
        <c:axId val="271956847"/>
      </c:scatterChart>
      <c:valAx>
        <c:axId val="4147967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Acid/Conjugate base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956847"/>
        <c:crosses val="autoZero"/>
        <c:crossBetween val="midCat"/>
      </c:valAx>
      <c:valAx>
        <c:axId val="271956847"/>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479675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pH measurements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v>Theoretical curve</c:v>
          </c:tx>
          <c:spPr>
            <a:ln w="38100" cap="rnd">
              <a:noFill/>
              <a:round/>
            </a:ln>
            <a:effectLst/>
          </c:spPr>
          <c:marker>
            <c:symbol val="circle"/>
            <c:size val="5"/>
            <c:spPr>
              <a:solidFill>
                <a:schemeClr val="tx2">
                  <a:lumMod val="75000"/>
                  <a:lumOff val="25000"/>
                </a:schemeClr>
              </a:solidFill>
              <a:ln w="9525">
                <a:solidFill>
                  <a:schemeClr val="accent1"/>
                </a:solidFill>
              </a:ln>
              <a:effectLst/>
            </c:spPr>
          </c:marker>
          <c:xVal>
            <c:numRef>
              <c:f>'[new pH vs Acid&amp;Base.xlsx]Sheet1'!$A$2:$A$27</c:f>
              <c:numCache>
                <c:formatCode>0.000</c:formatCode>
                <c:ptCount val="26"/>
                <c:pt idx="0">
                  <c:v>0.11764705882352899</c:v>
                </c:pt>
                <c:pt idx="1">
                  <c:v>0.12</c:v>
                </c:pt>
                <c:pt idx="2">
                  <c:v>0.33333333333333331</c:v>
                </c:pt>
                <c:pt idx="3">
                  <c:v>0.54545454545454541</c:v>
                </c:pt>
                <c:pt idx="4">
                  <c:v>0.78947368421052633</c:v>
                </c:pt>
                <c:pt idx="5">
                  <c:v>0.8</c:v>
                </c:pt>
                <c:pt idx="6">
                  <c:v>0.8571428571428571</c:v>
                </c:pt>
                <c:pt idx="7">
                  <c:v>1</c:v>
                </c:pt>
                <c:pt idx="8">
                  <c:v>1.3333333333333333</c:v>
                </c:pt>
                <c:pt idx="9">
                  <c:v>1.5</c:v>
                </c:pt>
                <c:pt idx="10">
                  <c:v>1.8</c:v>
                </c:pt>
                <c:pt idx="11">
                  <c:v>2.8571428571428572</c:v>
                </c:pt>
                <c:pt idx="12">
                  <c:v>3</c:v>
                </c:pt>
                <c:pt idx="13">
                  <c:v>5</c:v>
                </c:pt>
                <c:pt idx="14">
                  <c:v>6.3333333333333304</c:v>
                </c:pt>
                <c:pt idx="15">
                  <c:v>7.25</c:v>
                </c:pt>
                <c:pt idx="16">
                  <c:v>10.666666666666666</c:v>
                </c:pt>
                <c:pt idx="17">
                  <c:v>13.333333333333334</c:v>
                </c:pt>
                <c:pt idx="19">
                  <c:v>0.1</c:v>
                </c:pt>
                <c:pt idx="20" formatCode="#\ ?/?">
                  <c:v>0.2</c:v>
                </c:pt>
                <c:pt idx="21">
                  <c:v>0.4</c:v>
                </c:pt>
                <c:pt idx="22">
                  <c:v>0.8</c:v>
                </c:pt>
                <c:pt idx="23">
                  <c:v>1.6</c:v>
                </c:pt>
                <c:pt idx="24">
                  <c:v>3.2</c:v>
                </c:pt>
                <c:pt idx="25">
                  <c:v>6.4</c:v>
                </c:pt>
              </c:numCache>
            </c:numRef>
          </c:xVal>
          <c:yVal>
            <c:numRef>
              <c:f>'[new pH vs Acid&amp;Base.xlsx]Sheet1'!$B$2:$B$27</c:f>
              <c:numCache>
                <c:formatCode>0.000</c:formatCode>
                <c:ptCount val="26"/>
                <c:pt idx="0">
                  <c:v>5.6694189257142948</c:v>
                </c:pt>
                <c:pt idx="1">
                  <c:v>5.6608187539523751</c:v>
                </c:pt>
                <c:pt idx="2">
                  <c:v>5.2171212547196628</c:v>
                </c:pt>
                <c:pt idx="3">
                  <c:v>5.0032414347745817</c:v>
                </c:pt>
                <c:pt idx="4">
                  <c:v>4.8426623418971477</c:v>
                </c:pt>
                <c:pt idx="5">
                  <c:v>4.8369100130080565</c:v>
                </c:pt>
                <c:pt idx="6">
                  <c:v>4.8069467896306133</c:v>
                </c:pt>
                <c:pt idx="7">
                  <c:v>4.74</c:v>
                </c:pt>
                <c:pt idx="8">
                  <c:v>4.6150612633917003</c:v>
                </c:pt>
                <c:pt idx="9">
                  <c:v>4.5639087409443189</c:v>
                </c:pt>
                <c:pt idx="10">
                  <c:v>4.4847274948966938</c:v>
                </c:pt>
                <c:pt idx="11">
                  <c:v>4.2840680443502759</c:v>
                </c:pt>
                <c:pt idx="12">
                  <c:v>4.2628787452803376</c:v>
                </c:pt>
                <c:pt idx="13">
                  <c:v>4.0410299956639815</c:v>
                </c:pt>
                <c:pt idx="14">
                  <c:v>3.938367653766834</c:v>
                </c:pt>
                <c:pt idx="15">
                  <c:v>3.8796619934290066</c:v>
                </c:pt>
                <c:pt idx="16">
                  <c:v>3.7119712763997565</c:v>
                </c:pt>
                <c:pt idx="17">
                  <c:v>3.6150612633917003</c:v>
                </c:pt>
                <c:pt idx="19">
                  <c:v>5.74</c:v>
                </c:pt>
                <c:pt idx="20">
                  <c:v>5.438970004336019</c:v>
                </c:pt>
                <c:pt idx="21">
                  <c:v>5.1379400086720377</c:v>
                </c:pt>
                <c:pt idx="22">
                  <c:v>4.8369100130080565</c:v>
                </c:pt>
                <c:pt idx="23">
                  <c:v>4.5358800173440752</c:v>
                </c:pt>
                <c:pt idx="24">
                  <c:v>4.2348500216800939</c:v>
                </c:pt>
                <c:pt idx="25">
                  <c:v>3.9338200260161131</c:v>
                </c:pt>
              </c:numCache>
            </c:numRef>
          </c:yVal>
          <c:smooth val="0"/>
          <c:extLst>
            <c:ext xmlns:c16="http://schemas.microsoft.com/office/drawing/2014/chart" uri="{C3380CC4-5D6E-409C-BE32-E72D297353CC}">
              <c16:uniqueId val="{00000000-4225-AC4B-B819-825E3D92536B}"/>
            </c:ext>
          </c:extLst>
        </c:ser>
        <c:ser>
          <c:idx val="1"/>
          <c:order val="1"/>
          <c:tx>
            <c:v>Data</c:v>
          </c:tx>
          <c:spPr>
            <a:ln w="25400" cap="rnd">
              <a:noFill/>
              <a:round/>
            </a:ln>
            <a:effectLst/>
          </c:spPr>
          <c:marker>
            <c:symbol val="circle"/>
            <c:size val="5"/>
            <c:spPr>
              <a:solidFill>
                <a:schemeClr val="accent2"/>
              </a:solidFill>
              <a:ln w="9525">
                <a:solidFill>
                  <a:schemeClr val="accent2"/>
                </a:solidFill>
              </a:ln>
              <a:effectLst/>
            </c:spPr>
          </c:marker>
          <c:xVal>
            <c:numRef>
              <c:f>'[new pH vs Acid&amp;Base.xlsx]Sheet1'!$A$21:$A$27</c:f>
              <c:numCache>
                <c:formatCode>#\ ?/?</c:formatCode>
                <c:ptCount val="7"/>
                <c:pt idx="0" formatCode="0.000">
                  <c:v>0.1</c:v>
                </c:pt>
                <c:pt idx="1">
                  <c:v>0.2</c:v>
                </c:pt>
                <c:pt idx="2" formatCode="0.000">
                  <c:v>0.4</c:v>
                </c:pt>
                <c:pt idx="3" formatCode="0.000">
                  <c:v>0.8</c:v>
                </c:pt>
                <c:pt idx="4" formatCode="0.000">
                  <c:v>1.6</c:v>
                </c:pt>
                <c:pt idx="5" formatCode="0.000">
                  <c:v>3.2</c:v>
                </c:pt>
                <c:pt idx="6" formatCode="0.000">
                  <c:v>6.4</c:v>
                </c:pt>
              </c:numCache>
            </c:numRef>
          </c:xVal>
          <c:yVal>
            <c:numRef>
              <c:f>'[new pH vs Acid&amp;Base.xlsx]Sheet1'!$C$21:$C$27</c:f>
              <c:numCache>
                <c:formatCode>0.00</c:formatCode>
                <c:ptCount val="7"/>
                <c:pt idx="0">
                  <c:v>5.5538348276496698</c:v>
                </c:pt>
                <c:pt idx="1">
                  <c:v>5.2769699997370596</c:v>
                </c:pt>
                <c:pt idx="2">
                  <c:v>4.8616727578681598</c:v>
                </c:pt>
                <c:pt idx="3">
                  <c:v>4.5848079299555602</c:v>
                </c:pt>
                <c:pt idx="4">
                  <c:v>4.2156548260720896</c:v>
                </c:pt>
                <c:pt idx="5">
                  <c:v>3.5696368942760199</c:v>
                </c:pt>
                <c:pt idx="6">
                  <c:v>3.24662792837798</c:v>
                </c:pt>
              </c:numCache>
            </c:numRef>
          </c:yVal>
          <c:smooth val="0"/>
          <c:extLst>
            <c:ext xmlns:c16="http://schemas.microsoft.com/office/drawing/2014/chart" uri="{C3380CC4-5D6E-409C-BE32-E72D297353CC}">
              <c16:uniqueId val="{00000001-4225-AC4B-B819-825E3D92536B}"/>
            </c:ext>
          </c:extLst>
        </c:ser>
        <c:ser>
          <c:idx val="2"/>
          <c:order val="2"/>
          <c:tx>
            <c:v>Fit to data</c:v>
          </c:tx>
          <c:spPr>
            <a:ln w="25400" cap="rnd">
              <a:solidFill>
                <a:schemeClr val="accent6">
                  <a:lumMod val="40000"/>
                  <a:lumOff val="60000"/>
                </a:schemeClr>
              </a:solidFill>
              <a:round/>
            </a:ln>
            <a:effectLst/>
          </c:spPr>
          <c:marker>
            <c:symbol val="circle"/>
            <c:size val="5"/>
            <c:spPr>
              <a:solidFill>
                <a:schemeClr val="accent6">
                  <a:lumMod val="40000"/>
                  <a:lumOff val="60000"/>
                </a:schemeClr>
              </a:solidFill>
              <a:ln w="9525">
                <a:solidFill>
                  <a:schemeClr val="accent3"/>
                </a:solidFill>
              </a:ln>
              <a:effectLst/>
            </c:spPr>
          </c:marker>
          <c:xVal>
            <c:numRef>
              <c:f>'[new pH vs Acid&amp;Base.xlsx]Sheet1'!$A$21:$A$28</c:f>
              <c:numCache>
                <c:formatCode>#\ ?/?</c:formatCode>
                <c:ptCount val="8"/>
                <c:pt idx="0" formatCode="0.000">
                  <c:v>0.1</c:v>
                </c:pt>
                <c:pt idx="1">
                  <c:v>0.2</c:v>
                </c:pt>
                <c:pt idx="2" formatCode="0.000">
                  <c:v>0.4</c:v>
                </c:pt>
                <c:pt idx="3" formatCode="0.000">
                  <c:v>0.8</c:v>
                </c:pt>
                <c:pt idx="4" formatCode="0.000">
                  <c:v>1.6</c:v>
                </c:pt>
                <c:pt idx="5" formatCode="0.000">
                  <c:v>3.2</c:v>
                </c:pt>
                <c:pt idx="6" formatCode="0.000">
                  <c:v>6.4</c:v>
                </c:pt>
                <c:pt idx="7" formatCode="0.000">
                  <c:v>12.8</c:v>
                </c:pt>
              </c:numCache>
            </c:numRef>
          </c:xVal>
          <c:yVal>
            <c:numRef>
              <c:f>'[new pH vs Acid&amp;Base.xlsx]Sheet1'!$E$21:$E$28</c:f>
              <c:numCache>
                <c:formatCode>0.0</c:formatCode>
                <c:ptCount val="8"/>
                <c:pt idx="0">
                  <c:v>5.43</c:v>
                </c:pt>
                <c:pt idx="1">
                  <c:v>5.1289700043360185</c:v>
                </c:pt>
                <c:pt idx="2">
                  <c:v>4.8279400086720372</c:v>
                </c:pt>
                <c:pt idx="3">
                  <c:v>4.526910013008056</c:v>
                </c:pt>
                <c:pt idx="4">
                  <c:v>4.2258800173440747</c:v>
                </c:pt>
                <c:pt idx="5">
                  <c:v>3.9248500216800934</c:v>
                </c:pt>
                <c:pt idx="6">
                  <c:v>3.6238200260161126</c:v>
                </c:pt>
                <c:pt idx="7">
                  <c:v>3.3227900303521314</c:v>
                </c:pt>
              </c:numCache>
            </c:numRef>
          </c:yVal>
          <c:smooth val="0"/>
          <c:extLst>
            <c:ext xmlns:c16="http://schemas.microsoft.com/office/drawing/2014/chart" uri="{C3380CC4-5D6E-409C-BE32-E72D297353CC}">
              <c16:uniqueId val="{00000002-4225-AC4B-B819-825E3D92536B}"/>
            </c:ext>
          </c:extLst>
        </c:ser>
        <c:ser>
          <c:idx val="3"/>
          <c:order val="3"/>
          <c:tx>
            <c:v>New Data</c:v>
          </c:tx>
          <c:spPr>
            <a:ln w="25400" cap="rnd">
              <a:noFill/>
              <a:round/>
            </a:ln>
            <a:effectLst/>
          </c:spPr>
          <c:marker>
            <c:symbol val="circle"/>
            <c:size val="5"/>
            <c:spPr>
              <a:solidFill>
                <a:schemeClr val="accent5">
                  <a:lumMod val="60000"/>
                  <a:lumOff val="40000"/>
                </a:schemeClr>
              </a:solidFill>
              <a:ln w="9525">
                <a:solidFill>
                  <a:schemeClr val="tx1">
                    <a:lumMod val="95000"/>
                    <a:lumOff val="5000"/>
                  </a:schemeClr>
                </a:solidFill>
              </a:ln>
              <a:effectLst/>
            </c:spPr>
          </c:marker>
          <c:xVal>
            <c:numRef>
              <c:f>'[new pH vs Acid&amp;Base.xlsx]Sheet1'!$A$30:$A$37</c:f>
              <c:numCache>
                <c:formatCode>0.000</c:formatCode>
                <c:ptCount val="8"/>
                <c:pt idx="0">
                  <c:v>12.8</c:v>
                </c:pt>
                <c:pt idx="1">
                  <c:v>6.4</c:v>
                </c:pt>
                <c:pt idx="2">
                  <c:v>3.2</c:v>
                </c:pt>
                <c:pt idx="3">
                  <c:v>1.6</c:v>
                </c:pt>
                <c:pt idx="4">
                  <c:v>0.8</c:v>
                </c:pt>
                <c:pt idx="5">
                  <c:v>0.4</c:v>
                </c:pt>
                <c:pt idx="6">
                  <c:v>0.2</c:v>
                </c:pt>
                <c:pt idx="7">
                  <c:v>0.1</c:v>
                </c:pt>
              </c:numCache>
            </c:numRef>
          </c:xVal>
          <c:yVal>
            <c:numRef>
              <c:f>'[new pH vs Acid&amp;Base.xlsx]Sheet1'!$C$30:$C$37</c:f>
              <c:numCache>
                <c:formatCode>0.00</c:formatCode>
                <c:ptCount val="8"/>
                <c:pt idx="0">
                  <c:v>3.4097307221542201</c:v>
                </c:pt>
                <c:pt idx="1">
                  <c:v>3.5460526315789398</c:v>
                </c:pt>
                <c:pt idx="2">
                  <c:v>3.8641370869033</c:v>
                </c:pt>
                <c:pt idx="3">
                  <c:v>4.1822215422276603</c:v>
                </c:pt>
                <c:pt idx="4">
                  <c:v>4.5003059975520099</c:v>
                </c:pt>
                <c:pt idx="5">
                  <c:v>4.7729498164014599</c:v>
                </c:pt>
                <c:pt idx="6">
                  <c:v>5.22735618115055</c:v>
                </c:pt>
                <c:pt idx="7">
                  <c:v>5.5</c:v>
                </c:pt>
              </c:numCache>
            </c:numRef>
          </c:yVal>
          <c:smooth val="0"/>
          <c:extLst>
            <c:ext xmlns:c16="http://schemas.microsoft.com/office/drawing/2014/chart" uri="{C3380CC4-5D6E-409C-BE32-E72D297353CC}">
              <c16:uniqueId val="{00000003-4225-AC4B-B819-825E3D92536B}"/>
            </c:ext>
          </c:extLst>
        </c:ser>
        <c:dLbls>
          <c:showLegendKey val="0"/>
          <c:showVal val="0"/>
          <c:showCatName val="0"/>
          <c:showSerName val="0"/>
          <c:showPercent val="0"/>
          <c:showBubbleSize val="0"/>
        </c:dLbls>
        <c:axId val="414796751"/>
        <c:axId val="271956847"/>
      </c:scatterChart>
      <c:valAx>
        <c:axId val="414796751"/>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Acid/Conjugate base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956847"/>
        <c:crosses val="autoZero"/>
        <c:crossBetween val="midCat"/>
      </c:valAx>
      <c:valAx>
        <c:axId val="271956847"/>
        <c:scaling>
          <c:orientation val="minMax"/>
          <c:min val="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pH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14796751"/>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ot="5400000"/>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0.1964</cdr:x>
      <cdr:y>0.63336</cdr:y>
    </cdr:from>
    <cdr:to>
      <cdr:x>0.46829</cdr:x>
      <cdr:y>0.73605</cdr:y>
    </cdr:to>
    <cdr:sp macro="" textlink="">
      <cdr:nvSpPr>
        <cdr:cNvPr id="2" name="TextBox 1">
          <a:extLst xmlns:a="http://schemas.openxmlformats.org/drawingml/2006/main">
            <a:ext uri="{FF2B5EF4-FFF2-40B4-BE49-F238E27FC236}">
              <a16:creationId xmlns:a16="http://schemas.microsoft.com/office/drawing/2014/main" id="{B81F44C2-C009-35BD-B3A4-33A95EC1FCFC}"/>
            </a:ext>
          </a:extLst>
        </cdr:cNvPr>
        <cdr:cNvSpPr txBox="1"/>
      </cdr:nvSpPr>
      <cdr:spPr>
        <a:xfrm xmlns:a="http://schemas.openxmlformats.org/drawingml/2006/main">
          <a:off x="1088879" y="1903518"/>
          <a:ext cx="1507384" cy="30859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0.26916</cdr:x>
      <cdr:y>0.59657</cdr:y>
    </cdr:from>
    <cdr:to>
      <cdr:x>0.67563</cdr:x>
      <cdr:y>0.67692</cdr:y>
    </cdr:to>
    <cdr:sp macro="" textlink="">
      <cdr:nvSpPr>
        <cdr:cNvPr id="3" name="TextBox 2">
          <a:extLst xmlns:a="http://schemas.openxmlformats.org/drawingml/2006/main">
            <a:ext uri="{FF2B5EF4-FFF2-40B4-BE49-F238E27FC236}">
              <a16:creationId xmlns:a16="http://schemas.microsoft.com/office/drawing/2014/main" id="{E9FECB48-380D-8BFF-ECB3-829139FF3072}"/>
            </a:ext>
          </a:extLst>
        </cdr:cNvPr>
        <cdr:cNvSpPr txBox="1"/>
      </cdr:nvSpPr>
      <cdr:spPr>
        <a:xfrm xmlns:a="http://schemas.openxmlformats.org/drawingml/2006/main">
          <a:off x="1449309" y="1937452"/>
          <a:ext cx="2188726" cy="260941"/>
        </a:xfrm>
        <a:prstGeom xmlns:a="http://schemas.openxmlformats.org/drawingml/2006/main" prst="rect">
          <a:avLst/>
        </a:prstGeom>
        <a:ln xmlns:a="http://schemas.openxmlformats.org/drawingml/2006/main" w="19050">
          <a:solidFill>
            <a:schemeClr val="accent6">
              <a:lumMod val="40000"/>
              <a:lumOff val="60000"/>
            </a:schemeClr>
          </a:solidFill>
        </a:ln>
      </cdr:spPr>
      <cdr:txBody>
        <a:bodyPr xmlns:a="http://schemas.openxmlformats.org/drawingml/2006/main" vertOverflow="clip" wrap="square" rtlCol="0" anchor="ctr"/>
        <a:lstStyle xmlns:a="http://schemas.openxmlformats.org/drawingml/2006/main"/>
        <a:p xmlns:a="http://schemas.openxmlformats.org/drawingml/2006/main">
          <a:pPr algn="ctr"/>
          <a:r>
            <a:rPr lang="en-US" sz="1100" dirty="0"/>
            <a:t>pH</a:t>
          </a:r>
          <a:r>
            <a:rPr lang="en-US" sz="1100" baseline="0" dirty="0"/>
            <a:t> = 4.35 - log((acid/base)^1.3)</a:t>
          </a:r>
          <a:endParaRPr lang="en-US" sz="1100" dirty="0"/>
        </a:p>
      </cdr:txBody>
    </cdr:sp>
  </cdr:relSizeAnchor>
  <cdr:relSizeAnchor xmlns:cdr="http://schemas.openxmlformats.org/drawingml/2006/chartDrawing">
    <cdr:from>
      <cdr:x>0.34265</cdr:x>
      <cdr:y>0.34014</cdr:y>
    </cdr:from>
    <cdr:to>
      <cdr:x>0.6909</cdr:x>
      <cdr:y>0.42421</cdr:y>
    </cdr:to>
    <cdr:sp macro="" textlink="">
      <cdr:nvSpPr>
        <cdr:cNvPr id="4" name="TextBox 3">
          <a:extLst xmlns:a="http://schemas.openxmlformats.org/drawingml/2006/main">
            <a:ext uri="{FF2B5EF4-FFF2-40B4-BE49-F238E27FC236}">
              <a16:creationId xmlns:a16="http://schemas.microsoft.com/office/drawing/2014/main" id="{CC9745CC-08F0-F6A7-FD75-DF9103098F1B}"/>
            </a:ext>
          </a:extLst>
        </cdr:cNvPr>
        <cdr:cNvSpPr txBox="1"/>
      </cdr:nvSpPr>
      <cdr:spPr>
        <a:xfrm xmlns:a="http://schemas.openxmlformats.org/drawingml/2006/main">
          <a:off x="1845046" y="1104659"/>
          <a:ext cx="1875181" cy="273044"/>
        </a:xfrm>
        <a:prstGeom xmlns:a="http://schemas.openxmlformats.org/drawingml/2006/main" prst="rect">
          <a:avLst/>
        </a:prstGeom>
        <a:ln xmlns:a="http://schemas.openxmlformats.org/drawingml/2006/main" w="12700">
          <a:solidFill>
            <a:schemeClr val="accent1"/>
          </a:solidFill>
        </a:ln>
      </cdr:spPr>
      <cdr:txBody>
        <a:bodyPr xmlns:a="http://schemas.openxmlformats.org/drawingml/2006/main" vertOverflow="clip" wrap="square" rtlCol="0" anchor="ctr"/>
        <a:lstStyle xmlns:a="http://schemas.openxmlformats.org/drawingml/2006/main"/>
        <a:p xmlns:a="http://schemas.openxmlformats.org/drawingml/2006/main">
          <a:pPr algn="ctr"/>
          <a:r>
            <a:rPr lang="en-US" sz="1100" dirty="0"/>
            <a:t>pH = 4.74</a:t>
          </a:r>
          <a:r>
            <a:rPr lang="en-US" sz="1100" baseline="0" dirty="0"/>
            <a:t> - log(acid/base)</a:t>
          </a:r>
          <a:endParaRPr lang="en-US" sz="1100" dirty="0"/>
        </a:p>
      </cdr:txBody>
    </cdr:sp>
  </cdr:relSizeAnchor>
</c:userShapes>
</file>

<file path=ppt/drawings/drawing2.xml><?xml version="1.0" encoding="utf-8"?>
<c:userShapes xmlns:c="http://schemas.openxmlformats.org/drawingml/2006/chart">
  <cdr:relSizeAnchor xmlns:cdr="http://schemas.openxmlformats.org/drawingml/2006/chartDrawing">
    <cdr:from>
      <cdr:x>0.1964</cdr:x>
      <cdr:y>0.63336</cdr:y>
    </cdr:from>
    <cdr:to>
      <cdr:x>0.46829</cdr:x>
      <cdr:y>0.73605</cdr:y>
    </cdr:to>
    <cdr:sp macro="" textlink="">
      <cdr:nvSpPr>
        <cdr:cNvPr id="2" name="TextBox 1">
          <a:extLst xmlns:a="http://schemas.openxmlformats.org/drawingml/2006/main">
            <a:ext uri="{FF2B5EF4-FFF2-40B4-BE49-F238E27FC236}">
              <a16:creationId xmlns:a16="http://schemas.microsoft.com/office/drawing/2014/main" id="{B81F44C2-C009-35BD-B3A4-33A95EC1FCFC}"/>
            </a:ext>
          </a:extLst>
        </cdr:cNvPr>
        <cdr:cNvSpPr txBox="1"/>
      </cdr:nvSpPr>
      <cdr:spPr>
        <a:xfrm xmlns:a="http://schemas.openxmlformats.org/drawingml/2006/main">
          <a:off x="1088879" y="1903518"/>
          <a:ext cx="1507384" cy="30859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845C4-561A-4B31-A82C-4F215F519944}" type="datetimeFigureOut">
              <a:t>7/19/2024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A11DB5-1041-438F-93AC-C86C9650F576}" type="slidenum">
              <a:t>‹#›</a:t>
            </a:fld>
            <a:endParaRPr lang="en-US"/>
          </a:p>
        </p:txBody>
      </p:sp>
    </p:spTree>
    <p:extLst>
      <p:ext uri="{BB962C8B-B14F-4D97-AF65-F5344CB8AC3E}">
        <p14:creationId xmlns:p14="http://schemas.microsoft.com/office/powerpoint/2010/main" val="2690814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1646856-6767-704D-A503-FFE1F2A87269}" type="slidenum">
              <a:rPr lang="en-US" smtClean="0"/>
              <a:t>40</a:t>
            </a:fld>
            <a:endParaRPr lang="en-US"/>
          </a:p>
        </p:txBody>
      </p:sp>
    </p:spTree>
    <p:extLst>
      <p:ext uri="{BB962C8B-B14F-4D97-AF65-F5344CB8AC3E}">
        <p14:creationId xmlns:p14="http://schemas.microsoft.com/office/powerpoint/2010/main" val="2057730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B8D69-657C-90E4-C44D-8E5719CB52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92F113-3D46-3C08-306C-70225C0B0D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3CFF97-4354-C0E5-87DB-2D2C4B95C12C}"/>
              </a:ext>
            </a:extLst>
          </p:cNvPr>
          <p:cNvSpPr>
            <a:spLocks noGrp="1"/>
          </p:cNvSpPr>
          <p:nvPr>
            <p:ph type="dt" sz="half" idx="10"/>
          </p:nvPr>
        </p:nvSpPr>
        <p:spPr/>
        <p:txBody>
          <a:bodyPr/>
          <a:lstStyle/>
          <a:p>
            <a:fld id="{B61BEF0D-F0BB-DE4B-95CE-6DB70DBA9567}" type="datetimeFigureOut">
              <a:rPr lang="en-US" smtClean="0"/>
              <a:pPr/>
              <a:t>7/19/2024</a:t>
            </a:fld>
            <a:endParaRPr lang="en-US"/>
          </a:p>
        </p:txBody>
      </p:sp>
      <p:sp>
        <p:nvSpPr>
          <p:cNvPr id="5" name="Footer Placeholder 4">
            <a:extLst>
              <a:ext uri="{FF2B5EF4-FFF2-40B4-BE49-F238E27FC236}">
                <a16:creationId xmlns:a16="http://schemas.microsoft.com/office/drawing/2014/main" id="{9ADE7177-86B3-78B3-2DCF-E437D4F4C0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B223C-24F1-E78F-7AE9-A7ED5DD24C7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09062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3889-3D73-26C7-5E46-DDC59D61B2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0CC191-C3CC-330A-3888-0284D0D8A4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98A66-A28C-D665-7E93-3D5C12148AB6}"/>
              </a:ext>
            </a:extLst>
          </p:cNvPr>
          <p:cNvSpPr>
            <a:spLocks noGrp="1"/>
          </p:cNvSpPr>
          <p:nvPr>
            <p:ph type="dt" sz="half" idx="10"/>
          </p:nvPr>
        </p:nvSpPr>
        <p:spPr/>
        <p:txBody>
          <a:bodyPr/>
          <a:lstStyle/>
          <a:p>
            <a:fld id="{B61BEF0D-F0BB-DE4B-95CE-6DB70DBA9567}" type="datetimeFigureOut">
              <a:rPr lang="en-US" smtClean="0"/>
              <a:pPr/>
              <a:t>7/19/2024</a:t>
            </a:fld>
            <a:endParaRPr lang="en-US"/>
          </a:p>
        </p:txBody>
      </p:sp>
      <p:sp>
        <p:nvSpPr>
          <p:cNvPr id="5" name="Footer Placeholder 4">
            <a:extLst>
              <a:ext uri="{FF2B5EF4-FFF2-40B4-BE49-F238E27FC236}">
                <a16:creationId xmlns:a16="http://schemas.microsoft.com/office/drawing/2014/main" id="{6CD5A2CA-E39B-6BB8-56AA-01C673CE94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3C92BF-863F-30FD-072E-5A4A9DB12A6B}"/>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630535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93A8BF-2158-2D13-5BF8-EBF88F83B5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A28218-0C93-8B20-2657-58771867DF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02339-A02D-4AEE-7D27-0FBB64B37B4A}"/>
              </a:ext>
            </a:extLst>
          </p:cNvPr>
          <p:cNvSpPr>
            <a:spLocks noGrp="1"/>
          </p:cNvSpPr>
          <p:nvPr>
            <p:ph type="dt" sz="half" idx="10"/>
          </p:nvPr>
        </p:nvSpPr>
        <p:spPr/>
        <p:txBody>
          <a:bodyPr/>
          <a:lstStyle/>
          <a:p>
            <a:fld id="{B61BEF0D-F0BB-DE4B-95CE-6DB70DBA9567}" type="datetimeFigureOut">
              <a:rPr lang="en-US" smtClean="0"/>
              <a:pPr/>
              <a:t>7/19/2024</a:t>
            </a:fld>
            <a:endParaRPr lang="en-US"/>
          </a:p>
        </p:txBody>
      </p:sp>
      <p:sp>
        <p:nvSpPr>
          <p:cNvPr id="5" name="Footer Placeholder 4">
            <a:extLst>
              <a:ext uri="{FF2B5EF4-FFF2-40B4-BE49-F238E27FC236}">
                <a16:creationId xmlns:a16="http://schemas.microsoft.com/office/drawing/2014/main" id="{FFA0B980-44A2-A13F-49E5-C7F551D2B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881B6-8A69-87A0-08E6-FDBD489C41B2}"/>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0254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DBD7B-F7B1-5BC4-C02D-326729C980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9A1EA7-77F0-C143-C128-5186027ACB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6E5E71-7AE4-06A0-DD73-8DF460C4AF44}"/>
              </a:ext>
            </a:extLst>
          </p:cNvPr>
          <p:cNvSpPr>
            <a:spLocks noGrp="1"/>
          </p:cNvSpPr>
          <p:nvPr>
            <p:ph type="dt" sz="half" idx="10"/>
          </p:nvPr>
        </p:nvSpPr>
        <p:spPr/>
        <p:txBody>
          <a:bodyPr/>
          <a:lstStyle/>
          <a:p>
            <a:fld id="{B61BEF0D-F0BB-DE4B-95CE-6DB70DBA9567}" type="datetimeFigureOut">
              <a:rPr lang="en-US" smtClean="0"/>
              <a:pPr/>
              <a:t>7/19/2024</a:t>
            </a:fld>
            <a:endParaRPr lang="en-US"/>
          </a:p>
        </p:txBody>
      </p:sp>
      <p:sp>
        <p:nvSpPr>
          <p:cNvPr id="5" name="Footer Placeholder 4">
            <a:extLst>
              <a:ext uri="{FF2B5EF4-FFF2-40B4-BE49-F238E27FC236}">
                <a16:creationId xmlns:a16="http://schemas.microsoft.com/office/drawing/2014/main" id="{10325EF0-1583-3ED5-21CF-A788BE313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5D64A-F238-7E2E-8011-4FEE5E369E92}"/>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995874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D3EAF-9E50-3984-55BA-A06CFA1547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BBB151E-1F1A-3D83-FA56-798459A3A33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8F4B7C2-8B78-AED2-34E6-84944DD41DFE}"/>
              </a:ext>
            </a:extLst>
          </p:cNvPr>
          <p:cNvSpPr>
            <a:spLocks noGrp="1"/>
          </p:cNvSpPr>
          <p:nvPr>
            <p:ph type="dt" sz="half" idx="10"/>
          </p:nvPr>
        </p:nvSpPr>
        <p:spPr/>
        <p:txBody>
          <a:bodyPr/>
          <a:lstStyle/>
          <a:p>
            <a:fld id="{B61BEF0D-F0BB-DE4B-95CE-6DB70DBA9567}" type="datetimeFigureOut">
              <a:rPr lang="en-US" smtClean="0"/>
              <a:pPr/>
              <a:t>7/19/2024</a:t>
            </a:fld>
            <a:endParaRPr lang="en-US"/>
          </a:p>
        </p:txBody>
      </p:sp>
      <p:sp>
        <p:nvSpPr>
          <p:cNvPr id="5" name="Footer Placeholder 4">
            <a:extLst>
              <a:ext uri="{FF2B5EF4-FFF2-40B4-BE49-F238E27FC236}">
                <a16:creationId xmlns:a16="http://schemas.microsoft.com/office/drawing/2014/main" id="{BCF7CB15-DF16-4756-7095-AC10452B9F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E9B199-B3F0-FFA3-1A39-E0373B5A5E42}"/>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7915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B9EBD-4C41-4F80-30CD-2B15DC69D7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258888-CC78-158F-AE35-F01B21C738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05A824-3498-D689-1F9B-49A5A80229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9AB32A-7EC3-243E-43B3-A6352B3BF114}"/>
              </a:ext>
            </a:extLst>
          </p:cNvPr>
          <p:cNvSpPr>
            <a:spLocks noGrp="1"/>
          </p:cNvSpPr>
          <p:nvPr>
            <p:ph type="dt" sz="half" idx="10"/>
          </p:nvPr>
        </p:nvSpPr>
        <p:spPr/>
        <p:txBody>
          <a:bodyPr/>
          <a:lstStyle/>
          <a:p>
            <a:fld id="{B61BEF0D-F0BB-DE4B-95CE-6DB70DBA9567}" type="datetimeFigureOut">
              <a:rPr lang="en-US" smtClean="0"/>
              <a:pPr/>
              <a:t>7/19/2024</a:t>
            </a:fld>
            <a:endParaRPr lang="en-US"/>
          </a:p>
        </p:txBody>
      </p:sp>
      <p:sp>
        <p:nvSpPr>
          <p:cNvPr id="6" name="Footer Placeholder 5">
            <a:extLst>
              <a:ext uri="{FF2B5EF4-FFF2-40B4-BE49-F238E27FC236}">
                <a16:creationId xmlns:a16="http://schemas.microsoft.com/office/drawing/2014/main" id="{F1736461-3826-D752-9C5C-3694E1117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CC5421-5348-F44D-1792-F6EAAFC1F81E}"/>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945790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C173-250E-F6DD-3D4E-388BE3D2D8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2C35B8-C899-8EA3-1F2E-181ABDA010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E562D2-0446-933C-8E6B-94E45CC25C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0F3240-2A78-1483-A968-EE911AAF1F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325461-3C74-1737-6B42-D56E4E3392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BB12F1E-52CF-8816-FBA3-A3043CD06AAD}"/>
              </a:ext>
            </a:extLst>
          </p:cNvPr>
          <p:cNvSpPr>
            <a:spLocks noGrp="1"/>
          </p:cNvSpPr>
          <p:nvPr>
            <p:ph type="dt" sz="half" idx="10"/>
          </p:nvPr>
        </p:nvSpPr>
        <p:spPr/>
        <p:txBody>
          <a:bodyPr/>
          <a:lstStyle/>
          <a:p>
            <a:fld id="{B61BEF0D-F0BB-DE4B-95CE-6DB70DBA9567}" type="datetimeFigureOut">
              <a:rPr lang="en-US" smtClean="0"/>
              <a:pPr/>
              <a:t>7/19/2024</a:t>
            </a:fld>
            <a:endParaRPr lang="en-US"/>
          </a:p>
        </p:txBody>
      </p:sp>
      <p:sp>
        <p:nvSpPr>
          <p:cNvPr id="8" name="Footer Placeholder 7">
            <a:extLst>
              <a:ext uri="{FF2B5EF4-FFF2-40B4-BE49-F238E27FC236}">
                <a16:creationId xmlns:a16="http://schemas.microsoft.com/office/drawing/2014/main" id="{BE438B51-5D43-57FC-E6FD-4BC9A2EA7F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4191FB-F8C4-F26E-AEEF-5F30EEA32CDC}"/>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72386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A291E-1131-C707-CA7F-364FBA2907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CD8E6A-42DC-A704-AC00-51FF546CF219}"/>
              </a:ext>
            </a:extLst>
          </p:cNvPr>
          <p:cNvSpPr>
            <a:spLocks noGrp="1"/>
          </p:cNvSpPr>
          <p:nvPr>
            <p:ph type="dt" sz="half" idx="10"/>
          </p:nvPr>
        </p:nvSpPr>
        <p:spPr/>
        <p:txBody>
          <a:bodyPr/>
          <a:lstStyle/>
          <a:p>
            <a:fld id="{B61BEF0D-F0BB-DE4B-95CE-6DB70DBA9567}" type="datetimeFigureOut">
              <a:rPr lang="en-US" smtClean="0"/>
              <a:pPr/>
              <a:t>7/19/2024</a:t>
            </a:fld>
            <a:endParaRPr lang="en-US"/>
          </a:p>
        </p:txBody>
      </p:sp>
      <p:sp>
        <p:nvSpPr>
          <p:cNvPr id="4" name="Footer Placeholder 3">
            <a:extLst>
              <a:ext uri="{FF2B5EF4-FFF2-40B4-BE49-F238E27FC236}">
                <a16:creationId xmlns:a16="http://schemas.microsoft.com/office/drawing/2014/main" id="{97667B40-9D67-B35B-3C98-14C76A79C2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A16E81-6912-12C0-01DB-0826FEA1871B}"/>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31727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93CE2-1F43-6E3D-D9B1-9767708A45BC}"/>
              </a:ext>
            </a:extLst>
          </p:cNvPr>
          <p:cNvSpPr>
            <a:spLocks noGrp="1"/>
          </p:cNvSpPr>
          <p:nvPr>
            <p:ph type="dt" sz="half" idx="10"/>
          </p:nvPr>
        </p:nvSpPr>
        <p:spPr/>
        <p:txBody>
          <a:bodyPr/>
          <a:lstStyle/>
          <a:p>
            <a:fld id="{B61BEF0D-F0BB-DE4B-95CE-6DB70DBA9567}" type="datetimeFigureOut">
              <a:rPr lang="en-US" smtClean="0"/>
              <a:pPr/>
              <a:t>7/19/2024</a:t>
            </a:fld>
            <a:endParaRPr lang="en-US"/>
          </a:p>
        </p:txBody>
      </p:sp>
      <p:sp>
        <p:nvSpPr>
          <p:cNvPr id="3" name="Footer Placeholder 2">
            <a:extLst>
              <a:ext uri="{FF2B5EF4-FFF2-40B4-BE49-F238E27FC236}">
                <a16:creationId xmlns:a16="http://schemas.microsoft.com/office/drawing/2014/main" id="{DEAE0751-0599-B15C-EFDA-1110EE4C98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4D855E-6251-C9DA-172B-D3EA7D70E57E}"/>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62279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63138-C84C-021E-3BBA-85B85CF4FB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85CFA3-8B98-0812-62BF-1A2DB0AD8B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11169E-B6DE-A44F-C904-6AFB7EAF3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730F07-C0FE-7F34-482F-74ECD266901A}"/>
              </a:ext>
            </a:extLst>
          </p:cNvPr>
          <p:cNvSpPr>
            <a:spLocks noGrp="1"/>
          </p:cNvSpPr>
          <p:nvPr>
            <p:ph type="dt" sz="half" idx="10"/>
          </p:nvPr>
        </p:nvSpPr>
        <p:spPr/>
        <p:txBody>
          <a:bodyPr/>
          <a:lstStyle/>
          <a:p>
            <a:fld id="{B61BEF0D-F0BB-DE4B-95CE-6DB70DBA9567}" type="datetimeFigureOut">
              <a:rPr lang="en-US" smtClean="0"/>
              <a:pPr/>
              <a:t>7/19/2024</a:t>
            </a:fld>
            <a:endParaRPr lang="en-US"/>
          </a:p>
        </p:txBody>
      </p:sp>
      <p:sp>
        <p:nvSpPr>
          <p:cNvPr id="6" name="Footer Placeholder 5">
            <a:extLst>
              <a:ext uri="{FF2B5EF4-FFF2-40B4-BE49-F238E27FC236}">
                <a16:creationId xmlns:a16="http://schemas.microsoft.com/office/drawing/2014/main" id="{C4C58B46-F547-A263-CF36-B639CB654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389F0D-63E8-9995-F64F-BDC537EDBA8B}"/>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748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80440-BEC0-2922-5105-7A3CE955A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BAEED9-FC6D-E9DF-C5A6-C7DCCB3ED1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5AC00F-61A5-A908-1D38-EAF22CC84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501CA3-5B62-62F7-A406-73E77417C6B7}"/>
              </a:ext>
            </a:extLst>
          </p:cNvPr>
          <p:cNvSpPr>
            <a:spLocks noGrp="1"/>
          </p:cNvSpPr>
          <p:nvPr>
            <p:ph type="dt" sz="half" idx="10"/>
          </p:nvPr>
        </p:nvSpPr>
        <p:spPr/>
        <p:txBody>
          <a:bodyPr/>
          <a:lstStyle/>
          <a:p>
            <a:fld id="{B61BEF0D-F0BB-DE4B-95CE-6DB70DBA9567}" type="datetimeFigureOut">
              <a:rPr lang="en-US" smtClean="0"/>
              <a:pPr/>
              <a:t>7/19/2024</a:t>
            </a:fld>
            <a:endParaRPr lang="en-US"/>
          </a:p>
        </p:txBody>
      </p:sp>
      <p:sp>
        <p:nvSpPr>
          <p:cNvPr id="6" name="Footer Placeholder 5">
            <a:extLst>
              <a:ext uri="{FF2B5EF4-FFF2-40B4-BE49-F238E27FC236}">
                <a16:creationId xmlns:a16="http://schemas.microsoft.com/office/drawing/2014/main" id="{87C3A672-66A0-488E-C078-A686A5E526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D36F41-EE8A-F299-35D7-A339D66AC0D6}"/>
              </a:ext>
            </a:extLst>
          </p:cNvPr>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1740755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2D23F1-7917-382B-C838-535040EC42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CE42CE-F70B-E45D-2016-3166EE2342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F1BFE4-4149-1826-B0F3-9DDA8A911C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1BEF0D-F0BB-DE4B-95CE-6DB70DBA9567}" type="datetimeFigureOut">
              <a:rPr lang="en-US" smtClean="0"/>
              <a:pPr/>
              <a:t>7/19/2024</a:t>
            </a:fld>
            <a:endParaRPr lang="en-US"/>
          </a:p>
        </p:txBody>
      </p:sp>
      <p:sp>
        <p:nvSpPr>
          <p:cNvPr id="5" name="Footer Placeholder 4">
            <a:extLst>
              <a:ext uri="{FF2B5EF4-FFF2-40B4-BE49-F238E27FC236}">
                <a16:creationId xmlns:a16="http://schemas.microsoft.com/office/drawing/2014/main" id="{3A10BF15-F641-1206-1F30-C3890B2FE2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458A9D-43C2-37EA-5B18-A1E8E42509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134496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hyperlink" Target="https://youtu.be/R13BD8qKeTg?si=nmU_UWsTjxJRObh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lowe308/BrendanAudrey_Capstone_Legolas" TargetMode="External"/><Relationship Id="rId2" Type="http://schemas.openxmlformats.org/officeDocument/2006/relationships/hyperlink" Target="https://github.com/mlowe308/Legolas_textCellLoc.gi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youtu.be/92-98SYOdlY" TargetMode="External"/><Relationship Id="rId2" Type="http://schemas.openxmlformats.org/officeDocument/2006/relationships/hyperlink" Target="https://thegradient.pub/gaussian-process-not-quite-for-dummi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w3schools.com/python/numpy/numpy_intro.asp" TargetMode="External"/><Relationship Id="rId3" Type="http://schemas.openxmlformats.org/officeDocument/2006/relationships/hyperlink" Target="http://pypi.org/" TargetMode="External"/><Relationship Id="rId7" Type="http://schemas.openxmlformats.org/officeDocument/2006/relationships/hyperlink" Target="https://pypi.org/project/matplotlib/" TargetMode="External"/><Relationship Id="rId12" Type="http://schemas.openxmlformats.org/officeDocument/2006/relationships/hyperlink" Target="https://github.com/rdbende/Sun-Valley-ttk-theme/wiki/Usage-with-Python" TargetMode="External"/><Relationship Id="rId2" Type="http://schemas.openxmlformats.org/officeDocument/2006/relationships/hyperlink" Target="https://www.geeksforgeeks.org/opencv-overview/" TargetMode="External"/><Relationship Id="rId1" Type="http://schemas.openxmlformats.org/officeDocument/2006/relationships/slideLayout" Target="../slideLayouts/slideLayout2.xml"/><Relationship Id="rId6" Type="http://schemas.openxmlformats.org/officeDocument/2006/relationships/hyperlink" Target="https://rpyc.readthedocs.io/en/latest/docs/servers.html" TargetMode="External"/><Relationship Id="rId11" Type="http://schemas.openxmlformats.org/officeDocument/2006/relationships/hyperlink" Target="https://www.paramiko.org/" TargetMode="External"/><Relationship Id="rId5" Type="http://schemas.openxmlformats.org/officeDocument/2006/relationships/hyperlink" Target="https://docs.kony.com/konylibrary/visualizer/viz_api_dev_guide/content/worker_apis.htm#:~:text=Worker%20thread%20is%20a%20continuous,a%20worker%20thread%20is%20spawned." TargetMode="External"/><Relationship Id="rId10" Type="http://schemas.openxmlformats.org/officeDocument/2006/relationships/hyperlink" Target="https://pytorch.org/vision/stable/index.html" TargetMode="External"/><Relationship Id="rId4" Type="http://schemas.openxmlformats.org/officeDocument/2006/relationships/hyperlink" Target="https://en.wikipedia.org/wiki/Child_process" TargetMode="External"/><Relationship Id="rId9" Type="http://schemas.openxmlformats.org/officeDocument/2006/relationships/hyperlink" Target="https://www.w3schools.com/python/scipy/scipy_intro.php"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vernier.com/manuals/ph-bta/" TargetMode="External"/><Relationship Id="rId2" Type="http://schemas.openxmlformats.org/officeDocument/2006/relationships/hyperlink" Target="https://www.dfrobot.com/product-1025.html" TargetMode="External"/><Relationship Id="rId1" Type="http://schemas.openxmlformats.org/officeDocument/2006/relationships/slideLayout" Target="../slideLayouts/slideLayout2.xml"/><Relationship Id="rId4" Type="http://schemas.openxmlformats.org/officeDocument/2006/relationships/hyperlink" Target="https://www.pasco.com/support/knowledge-base/2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BD83-AFB4-856C-7F0C-BE0C8AFFC2CF}"/>
              </a:ext>
            </a:extLst>
          </p:cNvPr>
          <p:cNvSpPr>
            <a:spLocks noGrp="1"/>
          </p:cNvSpPr>
          <p:nvPr>
            <p:ph type="ctrTitle"/>
          </p:nvPr>
        </p:nvSpPr>
        <p:spPr/>
        <p:txBody>
          <a:bodyPr/>
          <a:lstStyle/>
          <a:p>
            <a:r>
              <a:rPr lang="en-US"/>
              <a:t>Legolas</a:t>
            </a:r>
            <a:br>
              <a:rPr lang="en-US"/>
            </a:br>
            <a:r>
              <a:rPr lang="en-US"/>
              <a:t>Summer 2024</a:t>
            </a:r>
          </a:p>
        </p:txBody>
      </p:sp>
      <p:sp>
        <p:nvSpPr>
          <p:cNvPr id="3" name="Subtitle 2">
            <a:extLst>
              <a:ext uri="{FF2B5EF4-FFF2-40B4-BE49-F238E27FC236}">
                <a16:creationId xmlns:a16="http://schemas.microsoft.com/office/drawing/2014/main" id="{A7D80D18-D862-E9E2-429D-E55CCEB4715B}"/>
              </a:ext>
            </a:extLst>
          </p:cNvPr>
          <p:cNvSpPr>
            <a:spLocks noGrp="1"/>
          </p:cNvSpPr>
          <p:nvPr>
            <p:ph type="subTitle" idx="1"/>
          </p:nvPr>
        </p:nvSpPr>
        <p:spPr/>
        <p:txBody>
          <a:bodyPr vert="horz" lIns="91440" tIns="45720" rIns="91440" bIns="45720" rtlCol="0" anchor="t">
            <a:normAutofit/>
          </a:bodyPr>
          <a:lstStyle/>
          <a:p>
            <a:r>
              <a:rPr lang="en-US"/>
              <a:t>Adi Timin, Miller Gruen, Dr Lowe</a:t>
            </a:r>
          </a:p>
        </p:txBody>
      </p:sp>
    </p:spTree>
    <p:extLst>
      <p:ext uri="{BB962C8B-B14F-4D97-AF65-F5344CB8AC3E}">
        <p14:creationId xmlns:p14="http://schemas.microsoft.com/office/powerpoint/2010/main" val="3579561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3057BB-2682-E727-FA2E-72CCB56C664B}"/>
              </a:ext>
            </a:extLst>
          </p:cNvPr>
          <p:cNvPicPr>
            <a:picLocks noChangeAspect="1"/>
          </p:cNvPicPr>
          <p:nvPr/>
        </p:nvPicPr>
        <p:blipFill>
          <a:blip r:embed="rId2"/>
          <a:stretch>
            <a:fillRect/>
          </a:stretch>
        </p:blipFill>
        <p:spPr>
          <a:xfrm>
            <a:off x="1282701" y="438113"/>
            <a:ext cx="9121355" cy="5484243"/>
          </a:xfrm>
          <a:prstGeom prst="rect">
            <a:avLst/>
          </a:prstGeom>
        </p:spPr>
      </p:pic>
      <p:sp>
        <p:nvSpPr>
          <p:cNvPr id="5" name="TextBox 4">
            <a:extLst>
              <a:ext uri="{FF2B5EF4-FFF2-40B4-BE49-F238E27FC236}">
                <a16:creationId xmlns:a16="http://schemas.microsoft.com/office/drawing/2014/main" id="{4BAF69D0-FE47-BF28-03B6-C3566C94A246}"/>
              </a:ext>
            </a:extLst>
          </p:cNvPr>
          <p:cNvSpPr txBox="1"/>
          <p:nvPr/>
        </p:nvSpPr>
        <p:spPr>
          <a:xfrm>
            <a:off x="506895" y="253447"/>
            <a:ext cx="10672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Using volume calibration points with a user selected slope increased accuracy</a:t>
            </a:r>
          </a:p>
        </p:txBody>
      </p:sp>
      <p:sp>
        <p:nvSpPr>
          <p:cNvPr id="6" name="TextBox 5">
            <a:extLst>
              <a:ext uri="{FF2B5EF4-FFF2-40B4-BE49-F238E27FC236}">
                <a16:creationId xmlns:a16="http://schemas.microsoft.com/office/drawing/2014/main" id="{253D0C50-165B-11DE-D6B0-FFAB14F5C3FF}"/>
              </a:ext>
            </a:extLst>
          </p:cNvPr>
          <p:cNvSpPr txBox="1"/>
          <p:nvPr/>
        </p:nvSpPr>
        <p:spPr>
          <a:xfrm>
            <a:off x="758294" y="622779"/>
            <a:ext cx="1645707" cy="369332"/>
          </a:xfrm>
          <a:prstGeom prst="rect">
            <a:avLst/>
          </a:prstGeom>
          <a:noFill/>
        </p:spPr>
        <p:txBody>
          <a:bodyPr wrap="none" rtlCol="0">
            <a:spAutoFit/>
          </a:bodyPr>
          <a:lstStyle/>
          <a:p>
            <a:r>
              <a:rPr lang="en-US"/>
              <a:t>Calibration 2.7</a:t>
            </a:r>
          </a:p>
        </p:txBody>
      </p:sp>
      <p:sp>
        <p:nvSpPr>
          <p:cNvPr id="9" name="TextBox 8">
            <a:extLst>
              <a:ext uri="{FF2B5EF4-FFF2-40B4-BE49-F238E27FC236}">
                <a16:creationId xmlns:a16="http://schemas.microsoft.com/office/drawing/2014/main" id="{DD045988-0E9F-01B1-A0E9-04E8C44307D5}"/>
              </a:ext>
            </a:extLst>
          </p:cNvPr>
          <p:cNvSpPr txBox="1"/>
          <p:nvPr/>
        </p:nvSpPr>
        <p:spPr>
          <a:xfrm>
            <a:off x="689042" y="5457216"/>
            <a:ext cx="413425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Orange Line: Actual Calibration Data as collected manually</a:t>
            </a:r>
          </a:p>
          <a:p>
            <a:r>
              <a:rPr lang="en-US"/>
              <a:t>Green Line: Adjusted data inputted manually into </a:t>
            </a:r>
            <a:r>
              <a:rPr lang="en-US" err="1"/>
              <a:t>config.yaml</a:t>
            </a:r>
          </a:p>
        </p:txBody>
      </p:sp>
    </p:spTree>
    <p:extLst>
      <p:ext uri="{BB962C8B-B14F-4D97-AF65-F5344CB8AC3E}">
        <p14:creationId xmlns:p14="http://schemas.microsoft.com/office/powerpoint/2010/main" val="361612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0FF95-F29A-54B8-7BC1-AA946B6EFFA9}"/>
              </a:ext>
            </a:extLst>
          </p:cNvPr>
          <p:cNvSpPr>
            <a:spLocks noGrp="1"/>
          </p:cNvSpPr>
          <p:nvPr>
            <p:ph type="title"/>
          </p:nvPr>
        </p:nvSpPr>
        <p:spPr>
          <a:xfrm>
            <a:off x="4763218" y="365125"/>
            <a:ext cx="6590582" cy="1325563"/>
          </a:xfrm>
        </p:spPr>
        <p:txBody>
          <a:bodyPr/>
          <a:lstStyle/>
          <a:p>
            <a:r>
              <a:rPr lang="en-US"/>
              <a:t>Current volume calibration in </a:t>
            </a:r>
            <a:r>
              <a:rPr lang="en-US" err="1"/>
              <a:t>config.yaml</a:t>
            </a:r>
          </a:p>
        </p:txBody>
      </p:sp>
      <p:pic>
        <p:nvPicPr>
          <p:cNvPr id="4" name="Content Placeholder 3" descr="A screenshot of a screen&#10;&#10;Description automatically generated">
            <a:extLst>
              <a:ext uri="{FF2B5EF4-FFF2-40B4-BE49-F238E27FC236}">
                <a16:creationId xmlns:a16="http://schemas.microsoft.com/office/drawing/2014/main" id="{D3B996B0-C3DF-B593-03E9-0FAC05D2ABEC}"/>
              </a:ext>
            </a:extLst>
          </p:cNvPr>
          <p:cNvPicPr>
            <a:picLocks noGrp="1" noChangeAspect="1"/>
          </p:cNvPicPr>
          <p:nvPr>
            <p:ph idx="1"/>
          </p:nvPr>
        </p:nvPicPr>
        <p:blipFill>
          <a:blip r:embed="rId2"/>
          <a:stretch>
            <a:fillRect/>
          </a:stretch>
        </p:blipFill>
        <p:spPr>
          <a:xfrm>
            <a:off x="1109544" y="333903"/>
            <a:ext cx="2973648" cy="6200111"/>
          </a:xfrm>
        </p:spPr>
      </p:pic>
      <p:sp>
        <p:nvSpPr>
          <p:cNvPr id="7" name="TextBox 6">
            <a:extLst>
              <a:ext uri="{FF2B5EF4-FFF2-40B4-BE49-F238E27FC236}">
                <a16:creationId xmlns:a16="http://schemas.microsoft.com/office/drawing/2014/main" id="{131D3641-CE3C-94DF-99E9-5E0DDEC21DA9}"/>
              </a:ext>
            </a:extLst>
          </p:cNvPr>
          <p:cNvSpPr txBox="1"/>
          <p:nvPr/>
        </p:nvSpPr>
        <p:spPr>
          <a:xfrm>
            <a:off x="4768384" y="2514268"/>
            <a:ext cx="5053172" cy="923330"/>
          </a:xfrm>
          <a:prstGeom prst="rect">
            <a:avLst/>
          </a:prstGeom>
          <a:noFill/>
        </p:spPr>
        <p:txBody>
          <a:bodyPr wrap="square" rtlCol="0">
            <a:spAutoFit/>
          </a:bodyPr>
          <a:lstStyle/>
          <a:p>
            <a:r>
              <a:rPr lang="en-US"/>
              <a:t>User-adjusted slope: y = 885x</a:t>
            </a:r>
          </a:p>
          <a:p>
            <a:r>
              <a:rPr lang="en-US"/>
              <a:t>X is the volume aspirated during calibration in mL</a:t>
            </a:r>
          </a:p>
          <a:p>
            <a:r>
              <a:rPr lang="en-US"/>
              <a:t>Y is the motor rotation</a:t>
            </a:r>
          </a:p>
        </p:txBody>
      </p:sp>
    </p:spTree>
    <p:extLst>
      <p:ext uri="{BB962C8B-B14F-4D97-AF65-F5344CB8AC3E}">
        <p14:creationId xmlns:p14="http://schemas.microsoft.com/office/powerpoint/2010/main" val="796886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CD8DF4C-4484-DC33-4FB2-694278A63D56}"/>
              </a:ext>
            </a:extLst>
          </p:cNvPr>
          <p:cNvPicPr>
            <a:picLocks noChangeAspect="1"/>
          </p:cNvPicPr>
          <p:nvPr/>
        </p:nvPicPr>
        <p:blipFill>
          <a:blip r:embed="rId2"/>
          <a:stretch>
            <a:fillRect/>
          </a:stretch>
        </p:blipFill>
        <p:spPr>
          <a:xfrm>
            <a:off x="833105" y="2727960"/>
            <a:ext cx="4488125" cy="2069818"/>
          </a:xfrm>
          <a:prstGeom prst="rect">
            <a:avLst/>
          </a:prstGeom>
        </p:spPr>
      </p:pic>
      <p:pic>
        <p:nvPicPr>
          <p:cNvPr id="3" name="Picture 2">
            <a:extLst>
              <a:ext uri="{FF2B5EF4-FFF2-40B4-BE49-F238E27FC236}">
                <a16:creationId xmlns:a16="http://schemas.microsoft.com/office/drawing/2014/main" id="{9CFC7427-3B31-26AB-7667-0E5BA74A71EF}"/>
              </a:ext>
            </a:extLst>
          </p:cNvPr>
          <p:cNvPicPr>
            <a:picLocks noChangeAspect="1"/>
          </p:cNvPicPr>
          <p:nvPr/>
        </p:nvPicPr>
        <p:blipFill>
          <a:blip r:embed="rId3"/>
          <a:stretch>
            <a:fillRect/>
          </a:stretch>
        </p:blipFill>
        <p:spPr>
          <a:xfrm>
            <a:off x="5691131" y="2093008"/>
            <a:ext cx="4858428" cy="2848373"/>
          </a:xfrm>
          <a:prstGeom prst="rect">
            <a:avLst/>
          </a:prstGeom>
        </p:spPr>
      </p:pic>
      <p:sp>
        <p:nvSpPr>
          <p:cNvPr id="4" name="TextBox 3">
            <a:extLst>
              <a:ext uri="{FF2B5EF4-FFF2-40B4-BE49-F238E27FC236}">
                <a16:creationId xmlns:a16="http://schemas.microsoft.com/office/drawing/2014/main" id="{8CAA2C56-138B-0AF9-E2F0-C9A5761BE9E2}"/>
              </a:ext>
            </a:extLst>
          </p:cNvPr>
          <p:cNvSpPr txBox="1"/>
          <p:nvPr/>
        </p:nvSpPr>
        <p:spPr>
          <a:xfrm>
            <a:off x="1016000" y="880533"/>
            <a:ext cx="4222044" cy="369332"/>
          </a:xfrm>
          <a:prstGeom prst="rect">
            <a:avLst/>
          </a:prstGeom>
          <a:noFill/>
        </p:spPr>
        <p:txBody>
          <a:bodyPr wrap="square" rtlCol="0">
            <a:spAutoFit/>
          </a:bodyPr>
          <a:lstStyle/>
          <a:p>
            <a:r>
              <a:rPr lang="en-US"/>
              <a:t>17.40 Gaussian density</a:t>
            </a:r>
          </a:p>
        </p:txBody>
      </p:sp>
    </p:spTree>
    <p:extLst>
      <p:ext uri="{BB962C8B-B14F-4D97-AF65-F5344CB8AC3E}">
        <p14:creationId xmlns:p14="http://schemas.microsoft.com/office/powerpoint/2010/main" val="281713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FDFF28-DA84-2202-14B3-46A19C7FBE6F}"/>
              </a:ext>
            </a:extLst>
          </p:cNvPr>
          <p:cNvSpPr txBox="1"/>
          <p:nvPr/>
        </p:nvSpPr>
        <p:spPr>
          <a:xfrm>
            <a:off x="929640" y="792480"/>
            <a:ext cx="7096760" cy="5078313"/>
          </a:xfrm>
          <a:prstGeom prst="rect">
            <a:avLst/>
          </a:prstGeom>
          <a:noFill/>
        </p:spPr>
        <p:txBody>
          <a:bodyPr wrap="square" rtlCol="0">
            <a:spAutoFit/>
          </a:bodyPr>
          <a:lstStyle/>
          <a:p>
            <a:r>
              <a:rPr lang="en-US"/>
              <a:t>24.40 Undetermined system</a:t>
            </a:r>
          </a:p>
          <a:p>
            <a:r>
              <a:rPr lang="en-US"/>
              <a:t>Two unknowns and one observation: y</a:t>
            </a:r>
            <a:r>
              <a:rPr lang="en-US" baseline="-25000"/>
              <a:t>1</a:t>
            </a:r>
            <a:r>
              <a:rPr lang="en-US"/>
              <a:t>=mx</a:t>
            </a:r>
            <a:r>
              <a:rPr lang="en-US" baseline="-25000"/>
              <a:t>1</a:t>
            </a:r>
            <a:r>
              <a:rPr lang="en-US"/>
              <a:t> + c (model)</a:t>
            </a:r>
          </a:p>
          <a:p>
            <a:r>
              <a:rPr lang="en-US"/>
              <a:t>One observation of y</a:t>
            </a:r>
            <a:r>
              <a:rPr lang="en-US" baseline="-25000"/>
              <a:t>1</a:t>
            </a:r>
            <a:r>
              <a:rPr lang="en-US"/>
              <a:t>, x</a:t>
            </a:r>
            <a:r>
              <a:rPr lang="en-US" baseline="-25000"/>
              <a:t>1</a:t>
            </a:r>
            <a:r>
              <a:rPr lang="en-US"/>
              <a:t>. Linear eq. Can compute m given c.</a:t>
            </a:r>
          </a:p>
          <a:p>
            <a:r>
              <a:rPr lang="en-US"/>
              <a:t>Lines are consistent with observation.</a:t>
            </a:r>
          </a:p>
          <a:p>
            <a:r>
              <a:rPr lang="en-US"/>
              <a:t>Sample a value of c. Fit line. Get distribution of lines.</a:t>
            </a:r>
          </a:p>
          <a:p>
            <a:r>
              <a:rPr lang="en-US"/>
              <a:t>Talk about uncertainties in the model.</a:t>
            </a:r>
          </a:p>
          <a:p>
            <a:endParaRPr lang="en-US"/>
          </a:p>
          <a:p>
            <a:endParaRPr lang="en-US"/>
          </a:p>
          <a:p>
            <a:endParaRPr lang="en-US"/>
          </a:p>
          <a:p>
            <a:endParaRPr lang="en-US"/>
          </a:p>
          <a:p>
            <a:r>
              <a:rPr lang="en-US"/>
              <a:t>aleatoric uncertainty</a:t>
            </a:r>
          </a:p>
          <a:p>
            <a:r>
              <a:rPr lang="en-US"/>
              <a:t>Observations of planet: noise from fluctuating atmosphere - truly uncertain.</a:t>
            </a:r>
          </a:p>
          <a:p>
            <a:endParaRPr lang="en-US"/>
          </a:p>
          <a:p>
            <a:r>
              <a:rPr lang="en-US"/>
              <a:t>epistemic uncertainty – shouldn’t put probabilistic distributions for c</a:t>
            </a:r>
          </a:p>
          <a:p>
            <a:endParaRPr lang="en-US"/>
          </a:p>
          <a:p>
            <a:r>
              <a:rPr lang="en-US"/>
              <a:t>Talk about uncertainty about f(x). Not a classical approach for machine learning.</a:t>
            </a:r>
          </a:p>
        </p:txBody>
      </p:sp>
      <p:pic>
        <p:nvPicPr>
          <p:cNvPr id="2" name="Picture 1">
            <a:extLst>
              <a:ext uri="{FF2B5EF4-FFF2-40B4-BE49-F238E27FC236}">
                <a16:creationId xmlns:a16="http://schemas.microsoft.com/office/drawing/2014/main" id="{C61472F7-EFA5-6584-0536-4FB5D141F731}"/>
              </a:ext>
            </a:extLst>
          </p:cNvPr>
          <p:cNvPicPr>
            <a:picLocks noChangeAspect="1"/>
          </p:cNvPicPr>
          <p:nvPr/>
        </p:nvPicPr>
        <p:blipFill>
          <a:blip r:embed="rId2"/>
          <a:stretch>
            <a:fillRect/>
          </a:stretch>
        </p:blipFill>
        <p:spPr>
          <a:xfrm>
            <a:off x="8166890" y="635669"/>
            <a:ext cx="2350004" cy="2272142"/>
          </a:xfrm>
          <a:prstGeom prst="rect">
            <a:avLst/>
          </a:prstGeom>
        </p:spPr>
      </p:pic>
      <p:pic>
        <p:nvPicPr>
          <p:cNvPr id="5" name="Picture 4">
            <a:extLst>
              <a:ext uri="{FF2B5EF4-FFF2-40B4-BE49-F238E27FC236}">
                <a16:creationId xmlns:a16="http://schemas.microsoft.com/office/drawing/2014/main" id="{639EAF0B-E05C-A74F-4F36-6BB0AA11AD4B}"/>
              </a:ext>
            </a:extLst>
          </p:cNvPr>
          <p:cNvPicPr>
            <a:picLocks noChangeAspect="1"/>
          </p:cNvPicPr>
          <p:nvPr/>
        </p:nvPicPr>
        <p:blipFill>
          <a:blip r:embed="rId3"/>
          <a:stretch>
            <a:fillRect/>
          </a:stretch>
        </p:blipFill>
        <p:spPr>
          <a:xfrm>
            <a:off x="8166890" y="3155920"/>
            <a:ext cx="2350004" cy="2125871"/>
          </a:xfrm>
          <a:prstGeom prst="rect">
            <a:avLst/>
          </a:prstGeom>
        </p:spPr>
      </p:pic>
    </p:spTree>
    <p:extLst>
      <p:ext uri="{BB962C8B-B14F-4D97-AF65-F5344CB8AC3E}">
        <p14:creationId xmlns:p14="http://schemas.microsoft.com/office/powerpoint/2010/main" val="528638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360B-B35B-D038-C7F2-F6CB58E181B6}"/>
              </a:ext>
            </a:extLst>
          </p:cNvPr>
          <p:cNvSpPr>
            <a:spLocks noGrp="1"/>
          </p:cNvSpPr>
          <p:nvPr>
            <p:ph type="ctrTitle"/>
          </p:nvPr>
        </p:nvSpPr>
        <p:spPr>
          <a:xfrm>
            <a:off x="571018" y="159672"/>
            <a:ext cx="11049964" cy="1065252"/>
          </a:xfrm>
        </p:spPr>
        <p:txBody>
          <a:bodyPr>
            <a:normAutofit fontScale="90000"/>
          </a:bodyPr>
          <a:lstStyle/>
          <a:p>
            <a:r>
              <a:rPr lang="en-US" sz="5400"/>
              <a:t>NEW Depo volume calibration       </a:t>
            </a:r>
            <a:r>
              <a:rPr lang="en-US" sz="3200"/>
              <a:t>June 28, 2024</a:t>
            </a:r>
          </a:p>
        </p:txBody>
      </p:sp>
      <p:graphicFrame>
        <p:nvGraphicFramePr>
          <p:cNvPr id="5" name="Chart 4">
            <a:extLst>
              <a:ext uri="{FF2B5EF4-FFF2-40B4-BE49-F238E27FC236}">
                <a16:creationId xmlns:a16="http://schemas.microsoft.com/office/drawing/2014/main" id="{F0A476EF-A1E7-E42A-3A85-B92D39B61E40}"/>
              </a:ext>
            </a:extLst>
          </p:cNvPr>
          <p:cNvGraphicFramePr>
            <a:graphicFrameLocks/>
          </p:cNvGraphicFramePr>
          <p:nvPr/>
        </p:nvGraphicFramePr>
        <p:xfrm>
          <a:off x="7030995" y="1112108"/>
          <a:ext cx="3608173" cy="2316891"/>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a16="http://schemas.microsoft.com/office/drawing/2014/main" id="{285FD325-C40C-88AE-C0CD-E003E2EF50ED}"/>
              </a:ext>
            </a:extLst>
          </p:cNvPr>
          <p:cNvSpPr txBox="1"/>
          <p:nvPr/>
        </p:nvSpPr>
        <p:spPr>
          <a:xfrm>
            <a:off x="571018" y="4093347"/>
            <a:ext cx="5570098" cy="2308324"/>
          </a:xfrm>
          <a:prstGeom prst="rect">
            <a:avLst/>
          </a:prstGeom>
          <a:noFill/>
        </p:spPr>
        <p:txBody>
          <a:bodyPr wrap="square" rtlCol="0">
            <a:spAutoFit/>
          </a:bodyPr>
          <a:lstStyle/>
          <a:p>
            <a:r>
              <a:rPr lang="en-US" sz="1600"/>
              <a:t>As there were still inaccuracies in the depo volume measurements once tested weeks later,  a new calibration was created. Though the results seemed accurate at first, they eventually started to deviate more and more, and a look at </a:t>
            </a:r>
            <a:r>
              <a:rPr lang="en-US" sz="1600" err="1"/>
              <a:t>config.yaml</a:t>
            </a:r>
            <a:r>
              <a:rPr lang="en-US" sz="1600"/>
              <a:t> revealed that there was an incorrect data point potentially messing up the curve, which was discounted as an outlier. However, the curve had a y-intercept at -255, which initially seemed incorrect because in most previous trials it was in the vicinity of zero. </a:t>
            </a:r>
          </a:p>
        </p:txBody>
      </p:sp>
      <p:graphicFrame>
        <p:nvGraphicFramePr>
          <p:cNvPr id="8" name="Chart 7">
            <a:extLst>
              <a:ext uri="{FF2B5EF4-FFF2-40B4-BE49-F238E27FC236}">
                <a16:creationId xmlns:a16="http://schemas.microsoft.com/office/drawing/2014/main" id="{CA769FC9-29E4-2ABE-3D24-1912F851DD04}"/>
              </a:ext>
            </a:extLst>
          </p:cNvPr>
          <p:cNvGraphicFramePr>
            <a:graphicFrameLocks/>
          </p:cNvGraphicFramePr>
          <p:nvPr/>
        </p:nvGraphicFramePr>
        <p:xfrm>
          <a:off x="965034" y="1167006"/>
          <a:ext cx="4782065" cy="2738038"/>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FBABA5B-CC18-C5F5-9279-58B8C8D603C4}"/>
              </a:ext>
            </a:extLst>
          </p:cNvPr>
          <p:cNvSpPr txBox="1"/>
          <p:nvPr/>
        </p:nvSpPr>
        <p:spPr>
          <a:xfrm>
            <a:off x="6247334" y="3651340"/>
            <a:ext cx="5515006" cy="3046988"/>
          </a:xfrm>
          <a:prstGeom prst="rect">
            <a:avLst/>
          </a:prstGeom>
          <a:noFill/>
        </p:spPr>
        <p:txBody>
          <a:bodyPr wrap="square" rtlCol="0">
            <a:spAutoFit/>
          </a:bodyPr>
          <a:lstStyle/>
          <a:p>
            <a:r>
              <a:rPr lang="en-US" sz="1600"/>
              <a:t>A new calibration brought it closer to zero, though still with a -38 offset (the value at zero was even lower,  </a:t>
            </a:r>
          </a:p>
          <a:p>
            <a:r>
              <a:rPr lang="en-US" sz="1600"/>
              <a:t>~-73). We used this calibration and it yielded results seen on the right, which we deemed accurate enough to go through with, attributing the error to the imprecision of the pipetting, as there would always be a droplet on the end of the tip of the syringe - &gt;0.01 mL, closer to 0.02 mL (see next slide for absolute and percent error). The y-intercept offset was attributed to the fact that the plunger wasn’t in full down when </a:t>
            </a:r>
            <a:r>
              <a:rPr lang="en-US" sz="1600" err="1"/>
              <a:t>pis</a:t>
            </a:r>
            <a:r>
              <a:rPr lang="en-US" sz="1600"/>
              <a:t> were turned on, which is when the motor position is set to 0. Interestingly despite this, the previous calibration still works when restarting the system.</a:t>
            </a:r>
          </a:p>
        </p:txBody>
      </p:sp>
    </p:spTree>
    <p:extLst>
      <p:ext uri="{BB962C8B-B14F-4D97-AF65-F5344CB8AC3E}">
        <p14:creationId xmlns:p14="http://schemas.microsoft.com/office/powerpoint/2010/main" val="299538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6183BBE-A8A1-EDE9-34C2-CC295463CD11}"/>
              </a:ext>
            </a:extLst>
          </p:cNvPr>
          <p:cNvGraphicFramePr>
            <a:graphicFrameLocks noGrp="1"/>
          </p:cNvGraphicFramePr>
          <p:nvPr/>
        </p:nvGraphicFramePr>
        <p:xfrm>
          <a:off x="548304" y="2857243"/>
          <a:ext cx="5702300" cy="2000885"/>
        </p:xfrm>
        <a:graphic>
          <a:graphicData uri="http://schemas.openxmlformats.org/drawingml/2006/table">
            <a:tbl>
              <a:tblPr>
                <a:tableStyleId>{5C22544A-7EE6-4342-B048-85BDC9FD1C3A}</a:tableStyleId>
              </a:tblPr>
              <a:tblGrid>
                <a:gridCol w="1437475">
                  <a:extLst>
                    <a:ext uri="{9D8B030D-6E8A-4147-A177-3AD203B41FA5}">
                      <a16:colId xmlns:a16="http://schemas.microsoft.com/office/drawing/2014/main" val="2832978317"/>
                    </a:ext>
                  </a:extLst>
                </a:gridCol>
                <a:gridCol w="1421608">
                  <a:extLst>
                    <a:ext uri="{9D8B030D-6E8A-4147-A177-3AD203B41FA5}">
                      <a16:colId xmlns:a16="http://schemas.microsoft.com/office/drawing/2014/main" val="1988953129"/>
                    </a:ext>
                  </a:extLst>
                </a:gridCol>
                <a:gridCol w="1269293">
                  <a:extLst>
                    <a:ext uri="{9D8B030D-6E8A-4147-A177-3AD203B41FA5}">
                      <a16:colId xmlns:a16="http://schemas.microsoft.com/office/drawing/2014/main" val="855371140"/>
                    </a:ext>
                  </a:extLst>
                </a:gridCol>
                <a:gridCol w="1573924">
                  <a:extLst>
                    <a:ext uri="{9D8B030D-6E8A-4147-A177-3AD203B41FA5}">
                      <a16:colId xmlns:a16="http://schemas.microsoft.com/office/drawing/2014/main" val="1419427352"/>
                    </a:ext>
                  </a:extLst>
                </a:gridCol>
              </a:tblGrid>
              <a:tr h="203200">
                <a:tc>
                  <a:txBody>
                    <a:bodyPr/>
                    <a:lstStyle/>
                    <a:p>
                      <a:pPr algn="l" fontAlgn="b"/>
                      <a:r>
                        <a:rPr lang="en-US" sz="1200" u="none" strike="noStrike">
                          <a:effectLst/>
                        </a:rPr>
                        <a:t>Expected values (mL)</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Measured values (mL)</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Percent difference</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r>
                        <a:rPr lang="en-US" sz="1200" u="none" strike="noStrike">
                          <a:effectLst/>
                        </a:rPr>
                        <a:t>Absolute difference (mL)</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15677245"/>
                  </a:ext>
                </a:extLst>
              </a:tr>
              <a:tr h="203200">
                <a:tc>
                  <a:txBody>
                    <a:bodyPr/>
                    <a:lstStyle/>
                    <a:p>
                      <a:pPr algn="r" fontAlgn="b"/>
                      <a:r>
                        <a:rPr lang="en-US" sz="1200" u="none" strike="noStrike">
                          <a:effectLst/>
                        </a:rPr>
                        <a:t>0.5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0.46</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-8.0</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-0.04</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196224635"/>
                  </a:ext>
                </a:extLst>
              </a:tr>
              <a:tr h="203200">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1.94</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-3.0</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-0.06</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30816362"/>
                  </a:ext>
                </a:extLst>
              </a:tr>
              <a:tr h="203200">
                <a:tc>
                  <a:txBody>
                    <a:bodyPr/>
                    <a:lstStyle/>
                    <a:p>
                      <a:pPr algn="r" fontAlgn="b"/>
                      <a:r>
                        <a:rPr lang="en-US" sz="1200" u="none" strike="noStrike">
                          <a:effectLst/>
                        </a:rPr>
                        <a:t>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2.045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2.3</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0.045</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26258221"/>
                  </a:ext>
                </a:extLst>
              </a:tr>
              <a:tr h="203200">
                <a:tc>
                  <a:txBody>
                    <a:bodyPr/>
                    <a:lstStyle/>
                    <a:p>
                      <a:pPr algn="r" fontAlgn="b"/>
                      <a:r>
                        <a:rPr lang="en-US" sz="1200" u="none" strike="noStrike">
                          <a:effectLst/>
                        </a:rPr>
                        <a:t>0.1</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0.133</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33.0</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0.033</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369133357"/>
                  </a:ext>
                </a:extLst>
              </a:tr>
              <a:tr h="203200">
                <a:tc>
                  <a:txBody>
                    <a:bodyPr/>
                    <a:lstStyle/>
                    <a:p>
                      <a:pPr algn="r" fontAlgn="b"/>
                      <a:r>
                        <a:rPr lang="en-US" sz="1200" u="none" strike="noStrike">
                          <a:effectLst/>
                        </a:rPr>
                        <a:t>1</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1.052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5.2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0.052</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392966414"/>
                  </a:ext>
                </a:extLst>
              </a:tr>
              <a:tr h="203200">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l" fontAlgn="b"/>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2784186732"/>
                  </a:ext>
                </a:extLst>
              </a:tr>
              <a:tr h="203200">
                <a:tc>
                  <a:txBody>
                    <a:bodyPr/>
                    <a:lstStyle/>
                    <a:p>
                      <a:pPr algn="r" fontAlgn="b"/>
                      <a:r>
                        <a:rPr lang="en-US" sz="1200" u="none" strike="noStrike">
                          <a:effectLst/>
                        </a:rPr>
                        <a:t>0.5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0.526</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5.2</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0.026</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01395493"/>
                  </a:ext>
                </a:extLst>
              </a:tr>
              <a:tr h="203200">
                <a:tc>
                  <a:txBody>
                    <a:bodyPr/>
                    <a:lstStyle/>
                    <a:p>
                      <a:pPr algn="r" fontAlgn="b"/>
                      <a:r>
                        <a:rPr lang="en-US" sz="1200" u="none" strike="noStrike">
                          <a:effectLst/>
                        </a:rPr>
                        <a:t>1.5</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1.574</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4.9</a:t>
                      </a:r>
                      <a:endParaRPr lang="en-US" sz="1200" b="0" i="0" u="none" strike="noStrike">
                        <a:solidFill>
                          <a:srgbClr val="000000"/>
                        </a:solidFill>
                        <a:effectLst/>
                        <a:latin typeface="Aptos Narrow" panose="020B0004020202020204" pitchFamily="34" charset="0"/>
                      </a:endParaRPr>
                    </a:p>
                  </a:txBody>
                  <a:tcPr marL="9525" marR="9525" marT="9525" marB="0" anchor="b"/>
                </a:tc>
                <a:tc>
                  <a:txBody>
                    <a:bodyPr/>
                    <a:lstStyle/>
                    <a:p>
                      <a:pPr algn="r" fontAlgn="b"/>
                      <a:r>
                        <a:rPr lang="en-US" sz="1200" u="none" strike="noStrike">
                          <a:effectLst/>
                        </a:rPr>
                        <a:t>0.074</a:t>
                      </a:r>
                      <a:endParaRPr lang="en-US" sz="1200" b="0" i="0" u="none" strike="noStrike">
                        <a:solidFill>
                          <a:srgbClr val="000000"/>
                        </a:solidFill>
                        <a:effectLst/>
                        <a:latin typeface="Aptos Narrow" panose="020B0004020202020204" pitchFamily="34" charset="0"/>
                      </a:endParaRPr>
                    </a:p>
                  </a:txBody>
                  <a:tcPr marL="9525" marR="9525" marT="9525" marB="0" anchor="b"/>
                </a:tc>
                <a:extLst>
                  <a:ext uri="{0D108BD9-81ED-4DB2-BD59-A6C34878D82A}">
                    <a16:rowId xmlns:a16="http://schemas.microsoft.com/office/drawing/2014/main" val="874442154"/>
                  </a:ext>
                </a:extLst>
              </a:tr>
            </a:tbl>
          </a:graphicData>
        </a:graphic>
      </p:graphicFrame>
      <p:graphicFrame>
        <p:nvGraphicFramePr>
          <p:cNvPr id="5" name="Chart 4">
            <a:extLst>
              <a:ext uri="{FF2B5EF4-FFF2-40B4-BE49-F238E27FC236}">
                <a16:creationId xmlns:a16="http://schemas.microsoft.com/office/drawing/2014/main" id="{F9E75DC3-149D-FB92-BFF5-9BCBC03AB35F}"/>
              </a:ext>
            </a:extLst>
          </p:cNvPr>
          <p:cNvGraphicFramePr>
            <a:graphicFrameLocks/>
          </p:cNvGraphicFramePr>
          <p:nvPr/>
        </p:nvGraphicFramePr>
        <p:xfrm>
          <a:off x="6755363" y="2425959"/>
          <a:ext cx="4598437" cy="353422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47731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6CE55-1760-52AB-E543-CA8F00A58B76}"/>
              </a:ext>
            </a:extLst>
          </p:cNvPr>
          <p:cNvSpPr>
            <a:spLocks noGrp="1"/>
          </p:cNvSpPr>
          <p:nvPr>
            <p:ph type="title"/>
          </p:nvPr>
        </p:nvSpPr>
        <p:spPr>
          <a:xfrm>
            <a:off x="101184" y="2863"/>
            <a:ext cx="12189500" cy="1350546"/>
          </a:xfrm>
          <a:solidFill>
            <a:srgbClr val="FFFF00"/>
          </a:solidFill>
        </p:spPr>
        <p:txBody>
          <a:bodyPr>
            <a:normAutofit/>
          </a:bodyPr>
          <a:lstStyle/>
          <a:p>
            <a:r>
              <a:rPr lang="en-US" sz="6600"/>
              <a:t>Bayes' theorem</a:t>
            </a:r>
          </a:p>
        </p:txBody>
      </p:sp>
      <p:sp>
        <p:nvSpPr>
          <p:cNvPr id="3" name="Content Placeholder 2">
            <a:extLst>
              <a:ext uri="{FF2B5EF4-FFF2-40B4-BE49-F238E27FC236}">
                <a16:creationId xmlns:a16="http://schemas.microsoft.com/office/drawing/2014/main" id="{B614B8D1-0F53-1678-C699-0CF5017AC5A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6680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Black - Simple English Wikipedia, the free encyclopedia">
            <a:extLst>
              <a:ext uri="{FF2B5EF4-FFF2-40B4-BE49-F238E27FC236}">
                <a16:creationId xmlns:a16="http://schemas.microsoft.com/office/drawing/2014/main" id="{D6BE51B0-A184-420B-1743-E891BE038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25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B4B4773A-F34B-8CE5-C667-4956939E321E}"/>
              </a:ext>
            </a:extLst>
          </p:cNvPr>
          <p:cNvPicPr>
            <a:picLocks noChangeAspect="1"/>
          </p:cNvPicPr>
          <p:nvPr/>
        </p:nvPicPr>
        <p:blipFill>
          <a:blip r:embed="rId3"/>
          <a:stretch>
            <a:fillRect/>
          </a:stretch>
        </p:blipFill>
        <p:spPr>
          <a:xfrm>
            <a:off x="5400312" y="390197"/>
            <a:ext cx="2578996" cy="1488963"/>
          </a:xfrm>
          <a:prstGeom prst="rect">
            <a:avLst/>
          </a:prstGeom>
        </p:spPr>
      </p:pic>
      <p:pic>
        <p:nvPicPr>
          <p:cNvPr id="9" name="Picture 8" descr="A black background with white text and red and white letters&#10;&#10;Description automatically generated">
            <a:extLst>
              <a:ext uri="{FF2B5EF4-FFF2-40B4-BE49-F238E27FC236}">
                <a16:creationId xmlns:a16="http://schemas.microsoft.com/office/drawing/2014/main" id="{68CAF080-C282-36DB-E972-CC98BAAF356C}"/>
              </a:ext>
            </a:extLst>
          </p:cNvPr>
          <p:cNvPicPr>
            <a:picLocks noChangeAspect="1"/>
          </p:cNvPicPr>
          <p:nvPr/>
        </p:nvPicPr>
        <p:blipFill>
          <a:blip r:embed="rId4"/>
          <a:stretch>
            <a:fillRect/>
          </a:stretch>
        </p:blipFill>
        <p:spPr>
          <a:xfrm>
            <a:off x="3580333" y="1885735"/>
            <a:ext cx="4113100" cy="1390043"/>
          </a:xfrm>
          <a:prstGeom prst="rect">
            <a:avLst/>
          </a:prstGeom>
        </p:spPr>
      </p:pic>
      <p:pic>
        <p:nvPicPr>
          <p:cNvPr id="3" name="Picture 2" descr="A black background with white text and red arrow&#10;&#10;Description automatically generated">
            <a:extLst>
              <a:ext uri="{FF2B5EF4-FFF2-40B4-BE49-F238E27FC236}">
                <a16:creationId xmlns:a16="http://schemas.microsoft.com/office/drawing/2014/main" id="{618DEB32-A6DB-FF16-E7F6-1549B4CF05ED}"/>
              </a:ext>
            </a:extLst>
          </p:cNvPr>
          <p:cNvPicPr>
            <a:picLocks noChangeAspect="1"/>
          </p:cNvPicPr>
          <p:nvPr/>
        </p:nvPicPr>
        <p:blipFill>
          <a:blip r:embed="rId5"/>
          <a:stretch>
            <a:fillRect/>
          </a:stretch>
        </p:blipFill>
        <p:spPr>
          <a:xfrm>
            <a:off x="341787" y="515722"/>
            <a:ext cx="2863220" cy="2726875"/>
          </a:xfrm>
          <a:prstGeom prst="rect">
            <a:avLst/>
          </a:prstGeom>
        </p:spPr>
      </p:pic>
      <p:pic>
        <p:nvPicPr>
          <p:cNvPr id="11" name="Picture 10" descr="A black background with white text&#10;&#10;Description automatically generated">
            <a:extLst>
              <a:ext uri="{FF2B5EF4-FFF2-40B4-BE49-F238E27FC236}">
                <a16:creationId xmlns:a16="http://schemas.microsoft.com/office/drawing/2014/main" id="{96F3BE94-8501-4617-6682-680E56265D46}"/>
              </a:ext>
            </a:extLst>
          </p:cNvPr>
          <p:cNvPicPr>
            <a:picLocks noChangeAspect="1"/>
          </p:cNvPicPr>
          <p:nvPr/>
        </p:nvPicPr>
        <p:blipFill>
          <a:blip r:embed="rId6"/>
          <a:stretch>
            <a:fillRect/>
          </a:stretch>
        </p:blipFill>
        <p:spPr>
          <a:xfrm>
            <a:off x="399163" y="4843304"/>
            <a:ext cx="4469505" cy="1494805"/>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8B92952F-DC06-D225-933F-3B21539AD5AA}"/>
              </a:ext>
            </a:extLst>
          </p:cNvPr>
          <p:cNvPicPr>
            <a:picLocks noChangeAspect="1"/>
          </p:cNvPicPr>
          <p:nvPr/>
        </p:nvPicPr>
        <p:blipFill>
          <a:blip r:embed="rId7"/>
          <a:stretch>
            <a:fillRect/>
          </a:stretch>
        </p:blipFill>
        <p:spPr>
          <a:xfrm>
            <a:off x="2829681" y="558436"/>
            <a:ext cx="2807202" cy="1152486"/>
          </a:xfrm>
          <a:prstGeom prst="rect">
            <a:avLst/>
          </a:prstGeom>
        </p:spPr>
      </p:pic>
      <p:pic>
        <p:nvPicPr>
          <p:cNvPr id="13" name="Picture 12" descr="A screenshot of a video game&#10;&#10;Description automatically generated">
            <a:extLst>
              <a:ext uri="{FF2B5EF4-FFF2-40B4-BE49-F238E27FC236}">
                <a16:creationId xmlns:a16="http://schemas.microsoft.com/office/drawing/2014/main" id="{B9893A36-8C34-2457-DAE7-A71163706C64}"/>
              </a:ext>
            </a:extLst>
          </p:cNvPr>
          <p:cNvPicPr>
            <a:picLocks noChangeAspect="1"/>
          </p:cNvPicPr>
          <p:nvPr/>
        </p:nvPicPr>
        <p:blipFill>
          <a:blip r:embed="rId8"/>
          <a:stretch>
            <a:fillRect/>
          </a:stretch>
        </p:blipFill>
        <p:spPr>
          <a:xfrm>
            <a:off x="5724916" y="3429000"/>
            <a:ext cx="6123647" cy="3038803"/>
          </a:xfrm>
          <a:prstGeom prst="rect">
            <a:avLst/>
          </a:prstGeom>
        </p:spPr>
      </p:pic>
      <p:pic>
        <p:nvPicPr>
          <p:cNvPr id="1026" name="Picture 2" descr="Black - Simple English Wikipedia, the free encyclopedia">
            <a:extLst>
              <a:ext uri="{FF2B5EF4-FFF2-40B4-BE49-F238E27FC236}">
                <a16:creationId xmlns:a16="http://schemas.microsoft.com/office/drawing/2014/main" id="{2E8EA759-201E-E181-1B50-90C3B0A3D2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412" y="1134678"/>
            <a:ext cx="599991" cy="5999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Black - Simple English Wikipedia, the free encyclopedia">
            <a:extLst>
              <a:ext uri="{FF2B5EF4-FFF2-40B4-BE49-F238E27FC236}">
                <a16:creationId xmlns:a16="http://schemas.microsoft.com/office/drawing/2014/main" id="{CFB81243-4085-7554-7122-96132D0E5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333" y="1710922"/>
            <a:ext cx="898548" cy="59999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D2DA0DEA-4923-4588-68E2-6E34B394B1B9}"/>
              </a:ext>
            </a:extLst>
          </p:cNvPr>
          <p:cNvCxnSpPr>
            <a:cxnSpLocks/>
          </p:cNvCxnSpPr>
          <p:nvPr/>
        </p:nvCxnSpPr>
        <p:spPr>
          <a:xfrm flipV="1">
            <a:off x="3580333" y="1879159"/>
            <a:ext cx="4262901" cy="3032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Equal 18">
            <a:extLst>
              <a:ext uri="{FF2B5EF4-FFF2-40B4-BE49-F238E27FC236}">
                <a16:creationId xmlns:a16="http://schemas.microsoft.com/office/drawing/2014/main" id="{700AD24F-121E-3D60-80D9-68955FBD35B7}"/>
              </a:ext>
            </a:extLst>
          </p:cNvPr>
          <p:cNvSpPr/>
          <p:nvPr/>
        </p:nvSpPr>
        <p:spPr>
          <a:xfrm>
            <a:off x="2627290" y="1734669"/>
            <a:ext cx="577717" cy="377308"/>
          </a:xfrm>
          <a:prstGeom prst="mathEqual">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70A3E119-BF63-8F51-1B38-A6C2B7C9A8E9}"/>
              </a:ext>
            </a:extLst>
          </p:cNvPr>
          <p:cNvSpPr txBox="1"/>
          <p:nvPr/>
        </p:nvSpPr>
        <p:spPr>
          <a:xfrm>
            <a:off x="8106708" y="817330"/>
            <a:ext cx="3460653" cy="2123658"/>
          </a:xfrm>
          <a:prstGeom prst="rect">
            <a:avLst/>
          </a:prstGeom>
          <a:noFill/>
        </p:spPr>
        <p:txBody>
          <a:bodyPr wrap="square" rtlCol="0">
            <a:spAutoFit/>
          </a:bodyPr>
          <a:lstStyle/>
          <a:p>
            <a:pPr algn="ctr"/>
            <a:r>
              <a:rPr lang="en-US" sz="4400" b="1">
                <a:solidFill>
                  <a:srgbClr val="FF0000"/>
                </a:solidFill>
                <a:latin typeface="MV Boli" panose="020F0502020204030204" pitchFamily="34" charset="0"/>
                <a:ea typeface="Baoli SC" panose="02010600040101010101" pitchFamily="2" charset="-122"/>
                <a:cs typeface="MV Boli" panose="020F0502020204030204" pitchFamily="34" charset="0"/>
              </a:rPr>
              <a:t>Bayes’ Theorem example</a:t>
            </a:r>
          </a:p>
        </p:txBody>
      </p:sp>
      <p:sp>
        <p:nvSpPr>
          <p:cNvPr id="23" name="TextBox 22">
            <a:extLst>
              <a:ext uri="{FF2B5EF4-FFF2-40B4-BE49-F238E27FC236}">
                <a16:creationId xmlns:a16="http://schemas.microsoft.com/office/drawing/2014/main" id="{84E3EA0D-8D93-8C02-B0E4-9C94FCB7F5F0}"/>
              </a:ext>
            </a:extLst>
          </p:cNvPr>
          <p:cNvSpPr txBox="1"/>
          <p:nvPr/>
        </p:nvSpPr>
        <p:spPr>
          <a:xfrm>
            <a:off x="5822125" y="6339802"/>
            <a:ext cx="3764042" cy="261610"/>
          </a:xfrm>
          <a:prstGeom prst="rect">
            <a:avLst/>
          </a:prstGeom>
          <a:noFill/>
        </p:spPr>
        <p:txBody>
          <a:bodyPr wrap="square" lIns="91440" tIns="45720" rIns="91440" bIns="45720" anchor="t">
            <a:spAutoFit/>
          </a:bodyPr>
          <a:lstStyle/>
          <a:p>
            <a:r>
              <a:rPr lang="en-US" sz="1100">
                <a:solidFill>
                  <a:schemeClr val="bg1"/>
                </a:solidFill>
                <a:hlinkClick r:id="rId9">
                  <a:extLst>
                    <a:ext uri="{A12FA001-AC4F-418D-AE19-62706E023703}">
                      <ahyp:hlinkClr xmlns:ahyp="http://schemas.microsoft.com/office/drawing/2018/hyperlinkcolor" val="tx"/>
                    </a:ext>
                  </a:extLst>
                </a:hlinkClick>
              </a:rPr>
              <a:t>https://youtu.be/R13BD8qKeTg?si=nmU_UWsTjxJRObhO</a:t>
            </a:r>
            <a:r>
              <a:rPr lang="en-US" sz="1100">
                <a:solidFill>
                  <a:schemeClr val="bg1"/>
                </a:solidFill>
              </a:rPr>
              <a:t> </a:t>
            </a:r>
          </a:p>
        </p:txBody>
      </p:sp>
      <p:sp>
        <p:nvSpPr>
          <p:cNvPr id="2" name="TextBox 1">
            <a:extLst>
              <a:ext uri="{FF2B5EF4-FFF2-40B4-BE49-F238E27FC236}">
                <a16:creationId xmlns:a16="http://schemas.microsoft.com/office/drawing/2014/main" id="{0E175F64-35D5-9470-B6A6-81498FA3C59F}"/>
              </a:ext>
            </a:extLst>
          </p:cNvPr>
          <p:cNvSpPr txBox="1"/>
          <p:nvPr/>
        </p:nvSpPr>
        <p:spPr>
          <a:xfrm>
            <a:off x="400537" y="3243384"/>
            <a:ext cx="5205045" cy="9387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solidFill>
                  <a:schemeClr val="bg1"/>
                </a:solidFill>
              </a:rPr>
              <a:t>Population consists of people with disease and without disease. P(H) = .001;</a:t>
            </a:r>
          </a:p>
          <a:p>
            <a:r>
              <a:rPr lang="en-US" sz="1100">
                <a:solidFill>
                  <a:schemeClr val="bg1"/>
                </a:solidFill>
              </a:rPr>
              <a:t>P(E|H) = .99 correct result; P(E| not H) = .01 false positive  </a:t>
            </a:r>
          </a:p>
          <a:p>
            <a:endParaRPr lang="en-US" sz="1100">
              <a:solidFill>
                <a:schemeClr val="bg1"/>
              </a:solidFill>
            </a:endParaRPr>
          </a:p>
          <a:p>
            <a:r>
              <a:rPr lang="en-US" sz="1100">
                <a:solidFill>
                  <a:schemeClr val="bg1"/>
                </a:solidFill>
              </a:rPr>
              <a:t>Rate of false positives is high and the number of </a:t>
            </a:r>
            <a:r>
              <a:rPr lang="en-US" sz="1100" err="1">
                <a:solidFill>
                  <a:schemeClr val="bg1"/>
                </a:solidFill>
              </a:rPr>
              <a:t>peope</a:t>
            </a:r>
            <a:r>
              <a:rPr lang="en-US" sz="1100">
                <a:solidFill>
                  <a:schemeClr val="bg1"/>
                </a:solidFill>
              </a:rPr>
              <a:t> with no disease is big, leading to low prob of having disease even after testing  positive.</a:t>
            </a:r>
          </a:p>
        </p:txBody>
      </p:sp>
    </p:spTree>
    <p:extLst>
      <p:ext uri="{BB962C8B-B14F-4D97-AF65-F5344CB8AC3E}">
        <p14:creationId xmlns:p14="http://schemas.microsoft.com/office/powerpoint/2010/main" val="1052176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59E0F8-4405-D6C6-922A-06DE9A0F4C2B}"/>
              </a:ext>
            </a:extLst>
          </p:cNvPr>
          <p:cNvSpPr txBox="1"/>
          <p:nvPr/>
        </p:nvSpPr>
        <p:spPr>
          <a:xfrm>
            <a:off x="924025" y="1522703"/>
            <a:ext cx="1942414" cy="646331"/>
          </a:xfrm>
          <a:prstGeom prst="rect">
            <a:avLst/>
          </a:prstGeom>
          <a:noFill/>
        </p:spPr>
        <p:txBody>
          <a:bodyPr wrap="square" lIns="91440" tIns="45720" rIns="91440" bIns="45720" rtlCol="0" anchor="t">
            <a:spAutoFit/>
          </a:bodyPr>
          <a:lstStyle/>
          <a:p>
            <a:r>
              <a:rPr lang="en-US" sz="3600"/>
              <a:t>P(H|E) = </a:t>
            </a:r>
          </a:p>
        </p:txBody>
      </p:sp>
      <p:sp>
        <p:nvSpPr>
          <p:cNvPr id="5" name="TextBox 4">
            <a:extLst>
              <a:ext uri="{FF2B5EF4-FFF2-40B4-BE49-F238E27FC236}">
                <a16:creationId xmlns:a16="http://schemas.microsoft.com/office/drawing/2014/main" id="{01B0FEF6-DC96-A0F4-3C8D-59CAE727775E}"/>
              </a:ext>
            </a:extLst>
          </p:cNvPr>
          <p:cNvSpPr txBox="1"/>
          <p:nvPr/>
        </p:nvSpPr>
        <p:spPr>
          <a:xfrm>
            <a:off x="4144188" y="1084849"/>
            <a:ext cx="3315392" cy="646331"/>
          </a:xfrm>
          <a:prstGeom prst="rect">
            <a:avLst/>
          </a:prstGeom>
          <a:noFill/>
        </p:spPr>
        <p:txBody>
          <a:bodyPr wrap="square" rtlCol="0">
            <a:spAutoFit/>
          </a:bodyPr>
          <a:lstStyle/>
          <a:p>
            <a:r>
              <a:rPr lang="en-US" sz="3600"/>
              <a:t>P(E|H) * P(H)</a:t>
            </a:r>
          </a:p>
        </p:txBody>
      </p:sp>
      <p:cxnSp>
        <p:nvCxnSpPr>
          <p:cNvPr id="3" name="Straight Arrow Connector 2">
            <a:extLst>
              <a:ext uri="{FF2B5EF4-FFF2-40B4-BE49-F238E27FC236}">
                <a16:creationId xmlns:a16="http://schemas.microsoft.com/office/drawing/2014/main" id="{C54857A8-C16F-EB51-A9AC-9FC3AD1DCE7F}"/>
              </a:ext>
            </a:extLst>
          </p:cNvPr>
          <p:cNvCxnSpPr>
            <a:cxnSpLocks/>
          </p:cNvCxnSpPr>
          <p:nvPr/>
        </p:nvCxnSpPr>
        <p:spPr>
          <a:xfrm>
            <a:off x="2798281" y="1800198"/>
            <a:ext cx="5729702"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6881FAA-2044-8D0E-DD61-D6B48B370713}"/>
              </a:ext>
            </a:extLst>
          </p:cNvPr>
          <p:cNvSpPr txBox="1"/>
          <p:nvPr/>
        </p:nvSpPr>
        <p:spPr>
          <a:xfrm>
            <a:off x="2798281" y="1869217"/>
            <a:ext cx="6231460" cy="646331"/>
          </a:xfrm>
          <a:prstGeom prst="rect">
            <a:avLst/>
          </a:prstGeom>
          <a:noFill/>
        </p:spPr>
        <p:txBody>
          <a:bodyPr wrap="square" rtlCol="0">
            <a:spAutoFit/>
          </a:bodyPr>
          <a:lstStyle/>
          <a:p>
            <a:r>
              <a:rPr lang="en-US" sz="3600"/>
              <a:t>P(E|H) * P(H) + P(E|-H) * P(-H)</a:t>
            </a:r>
          </a:p>
        </p:txBody>
      </p:sp>
      <p:sp>
        <p:nvSpPr>
          <p:cNvPr id="11" name="TextBox 10">
            <a:extLst>
              <a:ext uri="{FF2B5EF4-FFF2-40B4-BE49-F238E27FC236}">
                <a16:creationId xmlns:a16="http://schemas.microsoft.com/office/drawing/2014/main" id="{0A6D82D5-D27B-E732-FB9C-A927FE1DF5CB}"/>
              </a:ext>
            </a:extLst>
          </p:cNvPr>
          <p:cNvSpPr txBox="1"/>
          <p:nvPr/>
        </p:nvSpPr>
        <p:spPr>
          <a:xfrm>
            <a:off x="4144188" y="2983831"/>
            <a:ext cx="2695073" cy="646331"/>
          </a:xfrm>
          <a:prstGeom prst="rect">
            <a:avLst/>
          </a:prstGeom>
          <a:noFill/>
        </p:spPr>
        <p:txBody>
          <a:bodyPr wrap="square" rtlCol="0">
            <a:spAutoFit/>
          </a:bodyPr>
          <a:lstStyle/>
          <a:p>
            <a:r>
              <a:rPr lang="en-US" sz="3600"/>
              <a:t>0.99 * 0.001</a:t>
            </a:r>
          </a:p>
        </p:txBody>
      </p:sp>
      <p:cxnSp>
        <p:nvCxnSpPr>
          <p:cNvPr id="12" name="Straight Arrow Connector 11">
            <a:extLst>
              <a:ext uri="{FF2B5EF4-FFF2-40B4-BE49-F238E27FC236}">
                <a16:creationId xmlns:a16="http://schemas.microsoft.com/office/drawing/2014/main" id="{ED3C3568-1786-5EB1-9DA7-B1F46584C681}"/>
              </a:ext>
            </a:extLst>
          </p:cNvPr>
          <p:cNvCxnSpPr>
            <a:cxnSpLocks/>
          </p:cNvCxnSpPr>
          <p:nvPr/>
        </p:nvCxnSpPr>
        <p:spPr>
          <a:xfrm>
            <a:off x="2866439" y="3648082"/>
            <a:ext cx="5729702" cy="0"/>
          </a:xfrm>
          <a:prstGeom prst="straightConnector1">
            <a:avLst/>
          </a:prstGeom>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4BE962B7-9DF1-D506-14C4-E6362B4A33D1}"/>
              </a:ext>
            </a:extLst>
          </p:cNvPr>
          <p:cNvSpPr txBox="1"/>
          <p:nvPr/>
        </p:nvSpPr>
        <p:spPr>
          <a:xfrm>
            <a:off x="2895869" y="3775279"/>
            <a:ext cx="5534526" cy="646331"/>
          </a:xfrm>
          <a:prstGeom prst="rect">
            <a:avLst/>
          </a:prstGeom>
          <a:noFill/>
        </p:spPr>
        <p:txBody>
          <a:bodyPr wrap="square" rtlCol="0">
            <a:spAutoFit/>
          </a:bodyPr>
          <a:lstStyle/>
          <a:p>
            <a:r>
              <a:rPr lang="en-US" sz="3600"/>
              <a:t>0.99 * 0.001 + 0.01 * 0.999</a:t>
            </a:r>
          </a:p>
        </p:txBody>
      </p:sp>
      <p:sp>
        <p:nvSpPr>
          <p:cNvPr id="15" name="TextBox 14">
            <a:extLst>
              <a:ext uri="{FF2B5EF4-FFF2-40B4-BE49-F238E27FC236}">
                <a16:creationId xmlns:a16="http://schemas.microsoft.com/office/drawing/2014/main" id="{CD250C2D-8527-2769-2EB7-C2C3ED811908}"/>
              </a:ext>
            </a:extLst>
          </p:cNvPr>
          <p:cNvSpPr txBox="1"/>
          <p:nvPr/>
        </p:nvSpPr>
        <p:spPr>
          <a:xfrm>
            <a:off x="8893743" y="3429000"/>
            <a:ext cx="1934678" cy="646331"/>
          </a:xfrm>
          <a:prstGeom prst="rect">
            <a:avLst/>
          </a:prstGeom>
          <a:noFill/>
        </p:spPr>
        <p:txBody>
          <a:bodyPr wrap="square" rtlCol="0">
            <a:spAutoFit/>
          </a:bodyPr>
          <a:lstStyle/>
          <a:p>
            <a:r>
              <a:rPr lang="en-US" sz="3600"/>
              <a:t>= 0.09</a:t>
            </a:r>
          </a:p>
        </p:txBody>
      </p:sp>
    </p:spTree>
    <p:extLst>
      <p:ext uri="{BB962C8B-B14F-4D97-AF65-F5344CB8AC3E}">
        <p14:creationId xmlns:p14="http://schemas.microsoft.com/office/powerpoint/2010/main" val="267802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FA630B5-37FA-86F4-1BA0-496AD2EA6395}"/>
              </a:ext>
            </a:extLst>
          </p:cNvPr>
          <p:cNvPicPr>
            <a:picLocks noChangeAspect="1"/>
          </p:cNvPicPr>
          <p:nvPr/>
        </p:nvPicPr>
        <p:blipFill>
          <a:blip r:embed="rId2"/>
          <a:stretch>
            <a:fillRect/>
          </a:stretch>
        </p:blipFill>
        <p:spPr>
          <a:xfrm>
            <a:off x="5889" y="-3855"/>
            <a:ext cx="12177622" cy="6850811"/>
          </a:xfrm>
          <a:prstGeom prst="rect">
            <a:avLst/>
          </a:prstGeom>
        </p:spPr>
      </p:pic>
      <p:sp>
        <p:nvSpPr>
          <p:cNvPr id="4" name="TextBox 3">
            <a:extLst>
              <a:ext uri="{FF2B5EF4-FFF2-40B4-BE49-F238E27FC236}">
                <a16:creationId xmlns:a16="http://schemas.microsoft.com/office/drawing/2014/main" id="{ECE940DA-6C4A-B903-ECAD-F3FBF3442CAF}"/>
              </a:ext>
            </a:extLst>
          </p:cNvPr>
          <p:cNvSpPr txBox="1"/>
          <p:nvPr/>
        </p:nvSpPr>
        <p:spPr>
          <a:xfrm>
            <a:off x="6280761" y="2852272"/>
            <a:ext cx="5157139" cy="64633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Given a person with a </a:t>
            </a:r>
            <a:r>
              <a:rPr lang="en-US">
                <a:solidFill>
                  <a:srgbClr val="FFFF00"/>
                </a:solidFill>
              </a:rPr>
              <a:t>shy </a:t>
            </a:r>
            <a:r>
              <a:rPr lang="en-US">
                <a:solidFill>
                  <a:srgbClr val="FF0000"/>
                </a:solidFill>
              </a:rPr>
              <a:t>personality, what is the probability of him being a </a:t>
            </a:r>
            <a:r>
              <a:rPr lang="en-US">
                <a:solidFill>
                  <a:schemeClr val="accent4"/>
                </a:solidFill>
              </a:rPr>
              <a:t>librarian </a:t>
            </a:r>
            <a:r>
              <a:rPr lang="en-US">
                <a:solidFill>
                  <a:srgbClr val="FF0000"/>
                </a:solidFill>
              </a:rPr>
              <a:t>or </a:t>
            </a:r>
            <a:r>
              <a:rPr lang="en-US">
                <a:solidFill>
                  <a:schemeClr val="accent6"/>
                </a:solidFill>
              </a:rPr>
              <a:t>farmer</a:t>
            </a:r>
            <a:r>
              <a:rPr lang="en-US">
                <a:solidFill>
                  <a:schemeClr val="accent3"/>
                </a:solidFill>
              </a:rPr>
              <a:t>?</a:t>
            </a:r>
          </a:p>
        </p:txBody>
      </p:sp>
      <p:sp>
        <p:nvSpPr>
          <p:cNvPr id="5" name="TextBox 4">
            <a:extLst>
              <a:ext uri="{FF2B5EF4-FFF2-40B4-BE49-F238E27FC236}">
                <a16:creationId xmlns:a16="http://schemas.microsoft.com/office/drawing/2014/main" id="{1761729F-7F66-A5E7-4135-EAA16130BE9F}"/>
              </a:ext>
            </a:extLst>
          </p:cNvPr>
          <p:cNvSpPr txBox="1"/>
          <p:nvPr/>
        </p:nvSpPr>
        <p:spPr>
          <a:xfrm>
            <a:off x="12992" y="3434261"/>
            <a:ext cx="47822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4"/>
                </a:solidFill>
              </a:rPr>
              <a:t>Probability of a librarian in population of librarians and farmers = 1/21</a:t>
            </a:r>
          </a:p>
        </p:txBody>
      </p:sp>
      <p:sp>
        <p:nvSpPr>
          <p:cNvPr id="6" name="TextBox 5">
            <a:extLst>
              <a:ext uri="{FF2B5EF4-FFF2-40B4-BE49-F238E27FC236}">
                <a16:creationId xmlns:a16="http://schemas.microsoft.com/office/drawing/2014/main" id="{4EAB52F2-D602-E38F-9D94-C4EA465CBA05}"/>
              </a:ext>
            </a:extLst>
          </p:cNvPr>
          <p:cNvSpPr txBox="1"/>
          <p:nvPr/>
        </p:nvSpPr>
        <p:spPr>
          <a:xfrm>
            <a:off x="6280738" y="3759585"/>
            <a:ext cx="448368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P(E) = probability of being a shy person</a:t>
            </a:r>
          </a:p>
        </p:txBody>
      </p:sp>
      <p:sp>
        <p:nvSpPr>
          <p:cNvPr id="8" name="TextBox 7">
            <a:extLst>
              <a:ext uri="{FF2B5EF4-FFF2-40B4-BE49-F238E27FC236}">
                <a16:creationId xmlns:a16="http://schemas.microsoft.com/office/drawing/2014/main" id="{EBD4CFDB-209C-CAA1-6234-4C8737BDC47E}"/>
              </a:ext>
            </a:extLst>
          </p:cNvPr>
          <p:cNvSpPr txBox="1"/>
          <p:nvPr/>
        </p:nvSpPr>
        <p:spPr>
          <a:xfrm>
            <a:off x="162061" y="5888213"/>
            <a:ext cx="32682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F9ED5"/>
                </a:solidFill>
              </a:rPr>
              <a:t>P(E|H) = probability of being shy GIVEN you are a librarian</a:t>
            </a:r>
          </a:p>
        </p:txBody>
      </p:sp>
      <p:sp>
        <p:nvSpPr>
          <p:cNvPr id="9" name="TextBox 8">
            <a:extLst>
              <a:ext uri="{FF2B5EF4-FFF2-40B4-BE49-F238E27FC236}">
                <a16:creationId xmlns:a16="http://schemas.microsoft.com/office/drawing/2014/main" id="{9CB565A9-CDA6-BC23-6C10-4599287D11E3}"/>
              </a:ext>
            </a:extLst>
          </p:cNvPr>
          <p:cNvSpPr txBox="1"/>
          <p:nvPr/>
        </p:nvSpPr>
        <p:spPr>
          <a:xfrm>
            <a:off x="5702149" y="6350875"/>
            <a:ext cx="57423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EA72E"/>
                </a:solidFill>
              </a:rPr>
              <a:t>P(E|xH) = probability of being shy GIVEN you are a farmer</a:t>
            </a:r>
          </a:p>
        </p:txBody>
      </p:sp>
      <p:sp>
        <p:nvSpPr>
          <p:cNvPr id="10" name="TextBox 9">
            <a:extLst>
              <a:ext uri="{FF2B5EF4-FFF2-40B4-BE49-F238E27FC236}">
                <a16:creationId xmlns:a16="http://schemas.microsoft.com/office/drawing/2014/main" id="{2F27569A-DEC8-9143-89AD-614086C346B0}"/>
              </a:ext>
            </a:extLst>
          </p:cNvPr>
          <p:cNvSpPr txBox="1"/>
          <p:nvPr/>
        </p:nvSpPr>
        <p:spPr>
          <a:xfrm>
            <a:off x="4537705" y="324122"/>
            <a:ext cx="475378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GIVEN you are shy, there is a 4/24 chance of you being a librarian</a:t>
            </a:r>
          </a:p>
        </p:txBody>
      </p:sp>
      <p:sp>
        <p:nvSpPr>
          <p:cNvPr id="2" name="TextBox 1">
            <a:extLst>
              <a:ext uri="{FF2B5EF4-FFF2-40B4-BE49-F238E27FC236}">
                <a16:creationId xmlns:a16="http://schemas.microsoft.com/office/drawing/2014/main" id="{AF261048-EBC1-CC63-2779-A81BEEFBED89}"/>
              </a:ext>
            </a:extLst>
          </p:cNvPr>
          <p:cNvSpPr txBox="1"/>
          <p:nvPr/>
        </p:nvSpPr>
        <p:spPr>
          <a:xfrm>
            <a:off x="6281616" y="4396153"/>
            <a:ext cx="53437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P(H|E) = (1/21)*0.4 / [(1/21*.4) + (20/21)*.1] = 16.7%</a:t>
            </a:r>
          </a:p>
        </p:txBody>
      </p:sp>
    </p:spTree>
    <p:extLst>
      <p:ext uri="{BB962C8B-B14F-4D97-AF65-F5344CB8AC3E}">
        <p14:creationId xmlns:p14="http://schemas.microsoft.com/office/powerpoint/2010/main" val="1167760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E669-CB0B-1396-B062-1A598CAA9E86}"/>
              </a:ext>
            </a:extLst>
          </p:cNvPr>
          <p:cNvSpPr>
            <a:spLocks noGrp="1"/>
          </p:cNvSpPr>
          <p:nvPr>
            <p:ph type="title"/>
          </p:nvPr>
        </p:nvSpPr>
        <p:spPr>
          <a:xfrm>
            <a:off x="1250" y="2863"/>
            <a:ext cx="12189500" cy="1612874"/>
          </a:xfrm>
          <a:solidFill>
            <a:srgbClr val="FFFF00"/>
          </a:solidFill>
        </p:spPr>
        <p:txBody>
          <a:bodyPr/>
          <a:lstStyle/>
          <a:p>
            <a:r>
              <a:rPr lang="en-US" sz="6600" err="1"/>
              <a:t>Github</a:t>
            </a:r>
            <a:r>
              <a:rPr lang="en-US" sz="6600"/>
              <a:t> sites</a:t>
            </a:r>
          </a:p>
        </p:txBody>
      </p:sp>
      <p:sp>
        <p:nvSpPr>
          <p:cNvPr id="3" name="Content Placeholder 2">
            <a:extLst>
              <a:ext uri="{FF2B5EF4-FFF2-40B4-BE49-F238E27FC236}">
                <a16:creationId xmlns:a16="http://schemas.microsoft.com/office/drawing/2014/main" id="{627AD742-D059-29F5-E4B2-23345D532629}"/>
              </a:ext>
            </a:extLst>
          </p:cNvPr>
          <p:cNvSpPr>
            <a:spLocks noGrp="1"/>
          </p:cNvSpPr>
          <p:nvPr>
            <p:ph idx="1"/>
          </p:nvPr>
        </p:nvSpPr>
        <p:spPr/>
        <p:txBody>
          <a:bodyPr vert="horz" lIns="91440" tIns="45720" rIns="91440" bIns="45720" rtlCol="0" anchor="t">
            <a:normAutofit lnSpcReduction="10000"/>
          </a:bodyPr>
          <a:lstStyle/>
          <a:p>
            <a:r>
              <a:rPr lang="en-US"/>
              <a:t>Dr. Lowe's </a:t>
            </a:r>
            <a:r>
              <a:rPr lang="en-US" err="1"/>
              <a:t>Github</a:t>
            </a:r>
            <a:r>
              <a:rPr lang="en-US"/>
              <a:t> site</a:t>
            </a:r>
          </a:p>
          <a:p>
            <a:r>
              <a:rPr lang="en-US" sz="2400">
                <a:ea typeface="+mn-lt"/>
                <a:cs typeface="+mn-lt"/>
                <a:hlinkClick r:id="rId2"/>
              </a:rPr>
              <a:t>https://github.com/mlowe308/Legolas_textCellLoc.git</a:t>
            </a:r>
            <a:endParaRPr lang="en-US" sz="2400">
              <a:ea typeface="+mn-lt"/>
              <a:cs typeface="+mn-lt"/>
            </a:endParaRPr>
          </a:p>
          <a:p>
            <a:endParaRPr lang="en-US" sz="2400"/>
          </a:p>
          <a:p>
            <a:r>
              <a:rPr lang="en-US" sz="2400"/>
              <a:t>Understanding the Gaussian function and Gaussian noise</a:t>
            </a:r>
          </a:p>
          <a:p>
            <a:pPr lvl="1">
              <a:buFont typeface="Courier New" panose="020B0604020202020204" pitchFamily="34" charset="0"/>
              <a:buChar char="o"/>
            </a:pPr>
            <a:r>
              <a:rPr lang="en-US" sz="2000"/>
              <a:t>teaching_Gaussian.docx</a:t>
            </a:r>
          </a:p>
          <a:p>
            <a:pPr lvl="1">
              <a:buFont typeface="Courier New" panose="020B0604020202020204" pitchFamily="34" charset="0"/>
              <a:buChar char="o"/>
            </a:pPr>
            <a:r>
              <a:rPr lang="en-US" sz="2000" err="1"/>
              <a:t>Teaching_Gaussian.ipynb</a:t>
            </a:r>
            <a:endParaRPr lang="en-US" sz="2000"/>
          </a:p>
          <a:p>
            <a:endParaRPr lang="en-US" sz="2400"/>
          </a:p>
          <a:p>
            <a:r>
              <a:rPr lang="en-US" sz="2400"/>
              <a:t>Brendan and Audrey's files with modifications to enable their code to run on Dr. Lowe's laptop. Modifications are probably in core.py, manual.py, and final_config.yaml</a:t>
            </a:r>
          </a:p>
          <a:p>
            <a:r>
              <a:rPr lang="en-US" sz="2400">
                <a:ea typeface="+mn-lt"/>
                <a:cs typeface="+mn-lt"/>
                <a:hlinkClick r:id="rId3"/>
              </a:rPr>
              <a:t>https://github.com/mlowe308/BrendanAudrey_Capstone_Legolas</a:t>
            </a:r>
            <a:r>
              <a:rPr lang="en-US" sz="2400">
                <a:ea typeface="+mn-lt"/>
                <a:cs typeface="+mn-lt"/>
              </a:rPr>
              <a:t> </a:t>
            </a:r>
            <a:endParaRPr lang="en-US" sz="2400"/>
          </a:p>
          <a:p>
            <a:pPr lvl="1">
              <a:buFont typeface="Courier New" panose="020B0604020202020204" pitchFamily="34" charset="0"/>
              <a:buChar char="o"/>
            </a:pPr>
            <a:endParaRPr lang="en-US" sz="2000"/>
          </a:p>
          <a:p>
            <a:endParaRPr lang="en-US" sz="2400"/>
          </a:p>
          <a:p>
            <a:endParaRPr lang="en-US" sz="2400"/>
          </a:p>
          <a:p>
            <a:endParaRPr lang="en-US" sz="1200"/>
          </a:p>
        </p:txBody>
      </p:sp>
    </p:spTree>
    <p:extLst>
      <p:ext uri="{BB962C8B-B14F-4D97-AF65-F5344CB8AC3E}">
        <p14:creationId xmlns:p14="http://schemas.microsoft.com/office/powerpoint/2010/main" val="141837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90F42F7B-856B-8E5F-C9A1-68C0288D1AEB}"/>
              </a:ext>
            </a:extLst>
          </p:cNvPr>
          <p:cNvPicPr>
            <a:picLocks noChangeAspect="1"/>
          </p:cNvPicPr>
          <p:nvPr/>
        </p:nvPicPr>
        <p:blipFill>
          <a:blip r:embed="rId2"/>
          <a:stretch>
            <a:fillRect/>
          </a:stretch>
        </p:blipFill>
        <p:spPr>
          <a:xfrm>
            <a:off x="228600" y="71438"/>
            <a:ext cx="11734800" cy="6715125"/>
          </a:xfrm>
          <a:prstGeom prst="rect">
            <a:avLst/>
          </a:prstGeom>
        </p:spPr>
      </p:pic>
      <p:sp>
        <p:nvSpPr>
          <p:cNvPr id="3" name="TextBox 2">
            <a:extLst>
              <a:ext uri="{FF2B5EF4-FFF2-40B4-BE49-F238E27FC236}">
                <a16:creationId xmlns:a16="http://schemas.microsoft.com/office/drawing/2014/main" id="{4B319652-4695-4434-42F5-7DCA48F48DB7}"/>
              </a:ext>
            </a:extLst>
          </p:cNvPr>
          <p:cNvSpPr txBox="1"/>
          <p:nvPr/>
        </p:nvSpPr>
        <p:spPr>
          <a:xfrm>
            <a:off x="229916" y="519751"/>
            <a:ext cx="124493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F0000"/>
                </a:solidFill>
              </a:rPr>
              <a:t>Dangerous fires vs non-dangerous fires (barbecue, fireplace, </a:t>
            </a:r>
            <a:r>
              <a:rPr lang="en-US" b="1" err="1">
                <a:solidFill>
                  <a:srgbClr val="FF0000"/>
                </a:solidFill>
              </a:rPr>
              <a:t>etc</a:t>
            </a:r>
            <a:r>
              <a:rPr lang="en-US" b="1">
                <a:solidFill>
                  <a:srgbClr val="FF0000"/>
                </a:solidFill>
              </a:rPr>
              <a:t>)</a:t>
            </a:r>
            <a:endParaRPr lang="en-US" b="1"/>
          </a:p>
        </p:txBody>
      </p:sp>
    </p:spTree>
    <p:extLst>
      <p:ext uri="{BB962C8B-B14F-4D97-AF65-F5344CB8AC3E}">
        <p14:creationId xmlns:p14="http://schemas.microsoft.com/office/powerpoint/2010/main" val="3268993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loud&#10;&#10;Description automatically generated">
            <a:extLst>
              <a:ext uri="{FF2B5EF4-FFF2-40B4-BE49-F238E27FC236}">
                <a16:creationId xmlns:a16="http://schemas.microsoft.com/office/drawing/2014/main" id="{4C91F924-8426-8F8B-49BD-3D823D47FA8B}"/>
              </a:ext>
            </a:extLst>
          </p:cNvPr>
          <p:cNvPicPr>
            <a:picLocks noChangeAspect="1"/>
          </p:cNvPicPr>
          <p:nvPr/>
        </p:nvPicPr>
        <p:blipFill>
          <a:blip r:embed="rId2"/>
          <a:stretch>
            <a:fillRect/>
          </a:stretch>
        </p:blipFill>
        <p:spPr>
          <a:xfrm>
            <a:off x="6050" y="0"/>
            <a:ext cx="6831521" cy="6858000"/>
          </a:xfrm>
          <a:prstGeom prst="rect">
            <a:avLst/>
          </a:prstGeom>
        </p:spPr>
      </p:pic>
      <p:sp>
        <p:nvSpPr>
          <p:cNvPr id="3" name="TextBox 2">
            <a:extLst>
              <a:ext uri="{FF2B5EF4-FFF2-40B4-BE49-F238E27FC236}">
                <a16:creationId xmlns:a16="http://schemas.microsoft.com/office/drawing/2014/main" id="{E9E7B6C5-B82D-4997-3445-A1031BF75CF6}"/>
              </a:ext>
            </a:extLst>
          </p:cNvPr>
          <p:cNvSpPr txBox="1"/>
          <p:nvPr/>
        </p:nvSpPr>
        <p:spPr>
          <a:xfrm>
            <a:off x="7103669" y="162061"/>
            <a:ext cx="4861827"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All days are either rainy or not rainy.</a:t>
            </a:r>
          </a:p>
          <a:p>
            <a:endParaRPr lang="en-US"/>
          </a:p>
          <a:p>
            <a:r>
              <a:rPr lang="en-US"/>
              <a:t>There is a 10% chance of a random day being rainy</a:t>
            </a:r>
          </a:p>
          <a:p>
            <a:endParaRPr lang="en-US"/>
          </a:p>
          <a:p>
            <a:r>
              <a:rPr lang="en-US"/>
              <a:t>New information: you see clouds</a:t>
            </a:r>
          </a:p>
          <a:p>
            <a:endParaRPr lang="en-US"/>
          </a:p>
          <a:p>
            <a:r>
              <a:rPr lang="en-US"/>
              <a:t>On days with rain it is more likely, 50%,  to start cloudy</a:t>
            </a:r>
          </a:p>
          <a:p>
            <a:endParaRPr lang="en-US"/>
          </a:p>
          <a:p>
            <a:r>
              <a:rPr lang="en-US"/>
              <a:t>On all days, both rainy and not, there is a 40% to start cloudy</a:t>
            </a:r>
          </a:p>
          <a:p>
            <a:endParaRPr lang="en-US"/>
          </a:p>
          <a:p>
            <a:r>
              <a:rPr lang="en-US"/>
              <a:t>Because there are so many not rainy days, even though rainy days are more likely to be cloudy, cloudy days cannot be more likely to preclude rain</a:t>
            </a:r>
          </a:p>
        </p:txBody>
      </p:sp>
    </p:spTree>
    <p:extLst>
      <p:ext uri="{BB962C8B-B14F-4D97-AF65-F5344CB8AC3E}">
        <p14:creationId xmlns:p14="http://schemas.microsoft.com/office/powerpoint/2010/main" val="3580060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FECA36-61AF-F10B-48C1-A430E38DC16F}"/>
              </a:ext>
            </a:extLst>
          </p:cNvPr>
          <p:cNvSpPr txBox="1"/>
          <p:nvPr/>
        </p:nvSpPr>
        <p:spPr>
          <a:xfrm>
            <a:off x="247851" y="218009"/>
            <a:ext cx="79285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https://machinelearningmastery.com/bayes-theorem-for-machine-learning/</a:t>
            </a:r>
            <a:endParaRPr lang="en-US"/>
          </a:p>
        </p:txBody>
      </p:sp>
      <p:pic>
        <p:nvPicPr>
          <p:cNvPr id="3" name="Picture 2" descr="A screenshot of a test results&#10;&#10;Description automatically generated">
            <a:extLst>
              <a:ext uri="{FF2B5EF4-FFF2-40B4-BE49-F238E27FC236}">
                <a16:creationId xmlns:a16="http://schemas.microsoft.com/office/drawing/2014/main" id="{742DAA7B-462E-6A0F-31B3-CF32EF80712C}"/>
              </a:ext>
            </a:extLst>
          </p:cNvPr>
          <p:cNvPicPr>
            <a:picLocks noChangeAspect="1"/>
          </p:cNvPicPr>
          <p:nvPr/>
        </p:nvPicPr>
        <p:blipFill>
          <a:blip r:embed="rId2"/>
          <a:stretch>
            <a:fillRect/>
          </a:stretch>
        </p:blipFill>
        <p:spPr>
          <a:xfrm>
            <a:off x="253515" y="618226"/>
            <a:ext cx="4496294" cy="5103963"/>
          </a:xfrm>
          <a:prstGeom prst="rect">
            <a:avLst/>
          </a:prstGeom>
        </p:spPr>
      </p:pic>
      <p:pic>
        <p:nvPicPr>
          <p:cNvPr id="4" name="Picture 3" descr="A screenshot of a test&#10;&#10;Description automatically generated">
            <a:extLst>
              <a:ext uri="{FF2B5EF4-FFF2-40B4-BE49-F238E27FC236}">
                <a16:creationId xmlns:a16="http://schemas.microsoft.com/office/drawing/2014/main" id="{86A97C9F-F44C-2AFA-8AFD-185070630269}"/>
              </a:ext>
            </a:extLst>
          </p:cNvPr>
          <p:cNvPicPr>
            <a:picLocks noChangeAspect="1"/>
          </p:cNvPicPr>
          <p:nvPr/>
        </p:nvPicPr>
        <p:blipFill>
          <a:blip r:embed="rId3"/>
          <a:stretch>
            <a:fillRect/>
          </a:stretch>
        </p:blipFill>
        <p:spPr>
          <a:xfrm>
            <a:off x="4741292" y="598099"/>
            <a:ext cx="4477830" cy="4583503"/>
          </a:xfrm>
          <a:prstGeom prst="rect">
            <a:avLst/>
          </a:prstGeom>
        </p:spPr>
      </p:pic>
      <p:pic>
        <p:nvPicPr>
          <p:cNvPr id="5" name="Picture 4" descr="A screenshot of a test results&#10;&#10;Description automatically generated">
            <a:extLst>
              <a:ext uri="{FF2B5EF4-FFF2-40B4-BE49-F238E27FC236}">
                <a16:creationId xmlns:a16="http://schemas.microsoft.com/office/drawing/2014/main" id="{8CE5C12D-7737-E0FD-925B-CE3B08AB3F47}"/>
              </a:ext>
            </a:extLst>
          </p:cNvPr>
          <p:cNvPicPr>
            <a:picLocks noChangeAspect="1"/>
          </p:cNvPicPr>
          <p:nvPr/>
        </p:nvPicPr>
        <p:blipFill>
          <a:blip r:embed="rId4"/>
          <a:stretch>
            <a:fillRect/>
          </a:stretch>
        </p:blipFill>
        <p:spPr>
          <a:xfrm>
            <a:off x="4745876" y="5174680"/>
            <a:ext cx="4899984" cy="1440073"/>
          </a:xfrm>
          <a:prstGeom prst="rect">
            <a:avLst/>
          </a:prstGeom>
        </p:spPr>
      </p:pic>
    </p:spTree>
    <p:extLst>
      <p:ext uri="{BB962C8B-B14F-4D97-AF65-F5344CB8AC3E}">
        <p14:creationId xmlns:p14="http://schemas.microsoft.com/office/powerpoint/2010/main" val="3948738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84C44-8540-460A-A406-27E593769F66}"/>
              </a:ext>
            </a:extLst>
          </p:cNvPr>
          <p:cNvSpPr>
            <a:spLocks noGrp="1"/>
          </p:cNvSpPr>
          <p:nvPr>
            <p:ph type="title"/>
          </p:nvPr>
        </p:nvSpPr>
        <p:spPr>
          <a:xfrm>
            <a:off x="1074" y="224"/>
            <a:ext cx="12189852" cy="1711928"/>
          </a:xfrm>
          <a:solidFill>
            <a:srgbClr val="FFFF00"/>
          </a:solidFill>
        </p:spPr>
        <p:txBody>
          <a:bodyPr>
            <a:normAutofit/>
          </a:bodyPr>
          <a:lstStyle/>
          <a:p>
            <a:r>
              <a:rPr lang="en-US" sz="6600"/>
              <a:t>Gaussian processes</a:t>
            </a:r>
          </a:p>
        </p:txBody>
      </p:sp>
      <p:sp>
        <p:nvSpPr>
          <p:cNvPr id="3" name="Content Placeholder 2">
            <a:extLst>
              <a:ext uri="{FF2B5EF4-FFF2-40B4-BE49-F238E27FC236}">
                <a16:creationId xmlns:a16="http://schemas.microsoft.com/office/drawing/2014/main" id="{D4B54F37-D74D-6269-8B3F-22A291B8E2F9}"/>
              </a:ext>
            </a:extLst>
          </p:cNvPr>
          <p:cNvSpPr>
            <a:spLocks noGrp="1"/>
          </p:cNvSpPr>
          <p:nvPr>
            <p:ph idx="1"/>
          </p:nvPr>
        </p:nvSpPr>
        <p:spPr/>
        <p:txBody>
          <a:bodyPr vert="horz" lIns="91440" tIns="45720" rIns="91440" bIns="45720" rtlCol="0" anchor="t">
            <a:normAutofit/>
          </a:bodyPr>
          <a:lstStyle/>
          <a:p>
            <a:r>
              <a:rPr lang="en-US">
                <a:ea typeface="+mn-lt"/>
                <a:cs typeface="+mn-lt"/>
              </a:rPr>
              <a:t>Gaussian Processes are a nonparametric supervised learning method used to solve regression and probabilistic classification problems.</a:t>
            </a:r>
          </a:p>
          <a:p>
            <a:r>
              <a:rPr lang="en-US">
                <a:ea typeface="+mn-lt"/>
                <a:cs typeface="+mn-lt"/>
              </a:rPr>
              <a:t>stochastic process (a collection of random variables indexed by time or space)</a:t>
            </a:r>
          </a:p>
          <a:p>
            <a:r>
              <a:rPr lang="en-US">
                <a:ea typeface="+mn-lt"/>
                <a:cs typeface="+mn-lt"/>
              </a:rPr>
              <a:t>The advantages of Gaussian processes are: The prediction interpolates the observations</a:t>
            </a:r>
          </a:p>
          <a:p>
            <a:r>
              <a:rPr lang="en-US">
                <a:ea typeface="+mn-lt"/>
                <a:cs typeface="+mn-lt"/>
              </a:rPr>
              <a:t>The prediction is probabilistic so that one can compute empirical confidence intervals and decide based on those if one should refit the prediction in some region of interest.</a:t>
            </a:r>
            <a:endParaRPr lang="en-US"/>
          </a:p>
        </p:txBody>
      </p:sp>
    </p:spTree>
    <p:extLst>
      <p:ext uri="{BB962C8B-B14F-4D97-AF65-F5344CB8AC3E}">
        <p14:creationId xmlns:p14="http://schemas.microsoft.com/office/powerpoint/2010/main" val="361202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ACA0-F511-7BF3-86A2-2C303B9CE70F}"/>
              </a:ext>
            </a:extLst>
          </p:cNvPr>
          <p:cNvSpPr>
            <a:spLocks noGrp="1"/>
          </p:cNvSpPr>
          <p:nvPr>
            <p:ph type="title"/>
          </p:nvPr>
        </p:nvSpPr>
        <p:spPr/>
        <p:txBody>
          <a:bodyPr/>
          <a:lstStyle/>
          <a:p>
            <a:r>
              <a:rPr lang="en-US"/>
              <a:t>Reading and videos</a:t>
            </a:r>
          </a:p>
        </p:txBody>
      </p:sp>
      <p:sp>
        <p:nvSpPr>
          <p:cNvPr id="3" name="Content Placeholder 2">
            <a:extLst>
              <a:ext uri="{FF2B5EF4-FFF2-40B4-BE49-F238E27FC236}">
                <a16:creationId xmlns:a16="http://schemas.microsoft.com/office/drawing/2014/main" id="{B59B57E4-48E6-71EA-9DCD-1198739E2A72}"/>
              </a:ext>
            </a:extLst>
          </p:cNvPr>
          <p:cNvSpPr>
            <a:spLocks noGrp="1"/>
          </p:cNvSpPr>
          <p:nvPr>
            <p:ph idx="1"/>
          </p:nvPr>
        </p:nvSpPr>
        <p:spPr/>
        <p:txBody>
          <a:bodyPr vert="horz" lIns="91440" tIns="45720" rIns="91440" bIns="45720" rtlCol="0" anchor="t">
            <a:normAutofit/>
          </a:bodyPr>
          <a:lstStyle/>
          <a:p>
            <a:r>
              <a:rPr lang="en-US">
                <a:ea typeface="+mn-lt"/>
                <a:cs typeface="+mn-lt"/>
                <a:hlinkClick r:id="rId2"/>
              </a:rPr>
              <a:t>https://thegradient.pub/gaussian-process-not-quite-for-dummies/</a:t>
            </a:r>
            <a:endParaRPr lang="en-US"/>
          </a:p>
          <a:p>
            <a:r>
              <a:rPr lang="en-US"/>
              <a:t>The above website also links to a good </a:t>
            </a:r>
            <a:r>
              <a:rPr lang="en-US" err="1"/>
              <a:t>Youtube</a:t>
            </a:r>
            <a:r>
              <a:rPr lang="en-US"/>
              <a:t> video by Dr. Richard Tyler: </a:t>
            </a:r>
            <a:r>
              <a:rPr lang="en-US">
                <a:ea typeface="+mn-lt"/>
                <a:cs typeface="+mn-lt"/>
                <a:hlinkClick r:id="rId3"/>
              </a:rPr>
              <a:t>https://youtu.be/92-98SYOdlY</a:t>
            </a:r>
            <a:r>
              <a:rPr lang="en-US">
                <a:ea typeface="+mn-lt"/>
                <a:cs typeface="+mn-lt"/>
              </a:rPr>
              <a:t> </a:t>
            </a:r>
          </a:p>
          <a:p>
            <a:r>
              <a:rPr lang="en-US"/>
              <a:t>I found it easier to watch the video and then go back to the reading, which summarizes the video.</a:t>
            </a:r>
          </a:p>
        </p:txBody>
      </p:sp>
    </p:spTree>
    <p:extLst>
      <p:ext uri="{BB962C8B-B14F-4D97-AF65-F5344CB8AC3E}">
        <p14:creationId xmlns:p14="http://schemas.microsoft.com/office/powerpoint/2010/main" val="2915271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FCB0C6-105B-219F-B9AB-74CFF2EFD774}"/>
              </a:ext>
            </a:extLst>
          </p:cNvPr>
          <p:cNvPicPr>
            <a:picLocks noChangeAspect="1"/>
          </p:cNvPicPr>
          <p:nvPr/>
        </p:nvPicPr>
        <p:blipFill>
          <a:blip r:embed="rId2"/>
          <a:stretch>
            <a:fillRect/>
          </a:stretch>
        </p:blipFill>
        <p:spPr>
          <a:xfrm>
            <a:off x="852488" y="674658"/>
            <a:ext cx="10487025" cy="419100"/>
          </a:xfrm>
          <a:prstGeom prst="rect">
            <a:avLst/>
          </a:prstGeom>
        </p:spPr>
      </p:pic>
      <p:pic>
        <p:nvPicPr>
          <p:cNvPr id="3" name="Picture 2" descr="Mountain View">
            <a:extLst>
              <a:ext uri="{FF2B5EF4-FFF2-40B4-BE49-F238E27FC236}">
                <a16:creationId xmlns:a16="http://schemas.microsoft.com/office/drawing/2014/main" id="{CE4E8652-BF95-8D39-ADB2-D3EDD33EDFCC}"/>
              </a:ext>
            </a:extLst>
          </p:cNvPr>
          <p:cNvPicPr>
            <a:picLocks noChangeAspect="1"/>
          </p:cNvPicPr>
          <p:nvPr/>
        </p:nvPicPr>
        <p:blipFill>
          <a:blip r:embed="rId3"/>
          <a:stretch>
            <a:fillRect/>
          </a:stretch>
        </p:blipFill>
        <p:spPr>
          <a:xfrm>
            <a:off x="310551" y="1711881"/>
            <a:ext cx="2743199" cy="2284050"/>
          </a:xfrm>
          <a:prstGeom prst="rect">
            <a:avLst/>
          </a:prstGeom>
        </p:spPr>
      </p:pic>
    </p:spTree>
    <p:extLst>
      <p:ext uri="{BB962C8B-B14F-4D97-AF65-F5344CB8AC3E}">
        <p14:creationId xmlns:p14="http://schemas.microsoft.com/office/powerpoint/2010/main" val="3523664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63AC12-4D49-0CF7-D766-0860C0300CFC}"/>
              </a:ext>
            </a:extLst>
          </p:cNvPr>
          <p:cNvPicPr>
            <a:picLocks noChangeAspect="1"/>
          </p:cNvPicPr>
          <p:nvPr/>
        </p:nvPicPr>
        <p:blipFill>
          <a:blip r:embed="rId2"/>
          <a:stretch>
            <a:fillRect/>
          </a:stretch>
        </p:blipFill>
        <p:spPr>
          <a:xfrm>
            <a:off x="633413" y="338138"/>
            <a:ext cx="10925175" cy="6181725"/>
          </a:xfrm>
          <a:prstGeom prst="rect">
            <a:avLst/>
          </a:prstGeom>
        </p:spPr>
      </p:pic>
    </p:spTree>
    <p:extLst>
      <p:ext uri="{BB962C8B-B14F-4D97-AF65-F5344CB8AC3E}">
        <p14:creationId xmlns:p14="http://schemas.microsoft.com/office/powerpoint/2010/main" val="3938181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graph&#10;&#10;Description automatically generated">
            <a:extLst>
              <a:ext uri="{FF2B5EF4-FFF2-40B4-BE49-F238E27FC236}">
                <a16:creationId xmlns:a16="http://schemas.microsoft.com/office/drawing/2014/main" id="{D2ECDA65-51F2-12E9-4D49-07258B1DB213}"/>
              </a:ext>
            </a:extLst>
          </p:cNvPr>
          <p:cNvPicPr>
            <a:picLocks noChangeAspect="1"/>
          </p:cNvPicPr>
          <p:nvPr/>
        </p:nvPicPr>
        <p:blipFill>
          <a:blip r:embed="rId2"/>
          <a:stretch>
            <a:fillRect/>
          </a:stretch>
        </p:blipFill>
        <p:spPr>
          <a:xfrm>
            <a:off x="419100" y="142875"/>
            <a:ext cx="11353800" cy="6572250"/>
          </a:xfrm>
          <a:prstGeom prst="rect">
            <a:avLst/>
          </a:prstGeom>
        </p:spPr>
      </p:pic>
    </p:spTree>
    <p:extLst>
      <p:ext uri="{BB962C8B-B14F-4D97-AF65-F5344CB8AC3E}">
        <p14:creationId xmlns:p14="http://schemas.microsoft.com/office/powerpoint/2010/main" val="21783630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6A2336-6CD6-0E57-DB71-BAE43E7B0AC9}"/>
              </a:ext>
            </a:extLst>
          </p:cNvPr>
          <p:cNvPicPr>
            <a:picLocks noChangeAspect="1"/>
          </p:cNvPicPr>
          <p:nvPr/>
        </p:nvPicPr>
        <p:blipFill>
          <a:blip r:embed="rId2"/>
          <a:stretch>
            <a:fillRect/>
          </a:stretch>
        </p:blipFill>
        <p:spPr>
          <a:xfrm>
            <a:off x="584260" y="382169"/>
            <a:ext cx="9010650" cy="4943475"/>
          </a:xfrm>
          <a:prstGeom prst="rect">
            <a:avLst/>
          </a:prstGeom>
        </p:spPr>
      </p:pic>
      <p:sp>
        <p:nvSpPr>
          <p:cNvPr id="3" name="TextBox 2">
            <a:extLst>
              <a:ext uri="{FF2B5EF4-FFF2-40B4-BE49-F238E27FC236}">
                <a16:creationId xmlns:a16="http://schemas.microsoft.com/office/drawing/2014/main" id="{9E1C76B2-894F-1500-80B8-9FDF944A3355}"/>
              </a:ext>
            </a:extLst>
          </p:cNvPr>
          <p:cNvSpPr txBox="1"/>
          <p:nvPr/>
        </p:nvSpPr>
        <p:spPr>
          <a:xfrm>
            <a:off x="714375" y="5603875"/>
            <a:ext cx="822097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See handwritten example to compute 2x2 covariance matrix using top equation.</a:t>
            </a:r>
          </a:p>
          <a:p>
            <a:r>
              <a:rPr lang="en-US"/>
              <a:t>Also see handwritten example to compute 2x2 </a:t>
            </a:r>
            <a:r>
              <a:rPr lang="en-US" err="1"/>
              <a:t>cov</a:t>
            </a:r>
            <a:r>
              <a:rPr lang="en-US"/>
              <a:t> matrix using rbf kernel.</a:t>
            </a:r>
          </a:p>
        </p:txBody>
      </p:sp>
    </p:spTree>
    <p:extLst>
      <p:ext uri="{BB962C8B-B14F-4D97-AF65-F5344CB8AC3E}">
        <p14:creationId xmlns:p14="http://schemas.microsoft.com/office/powerpoint/2010/main" val="2107434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BAA41-6015-6C07-EB00-F0255D44193E}"/>
              </a:ext>
            </a:extLst>
          </p:cNvPr>
          <p:cNvSpPr>
            <a:spLocks noGrp="1"/>
          </p:cNvSpPr>
          <p:nvPr>
            <p:ph type="title"/>
          </p:nvPr>
        </p:nvSpPr>
        <p:spPr>
          <a:xfrm>
            <a:off x="1250" y="2863"/>
            <a:ext cx="12189500" cy="2162513"/>
          </a:xfrm>
        </p:spPr>
        <p:txBody>
          <a:bodyPr vert="horz" lIns="91440" tIns="45720" rIns="91440" bIns="45720" rtlCol="0" anchor="ctr">
            <a:noAutofit/>
          </a:bodyPr>
          <a:lstStyle/>
          <a:p>
            <a:r>
              <a:rPr lang="en-US" sz="6600">
                <a:highlight>
                  <a:srgbClr val="FFFF00"/>
                </a:highlight>
              </a:rPr>
              <a:t>Working combination of packages</a:t>
            </a:r>
            <a:br>
              <a:rPr lang="en-US" sz="6600">
                <a:highlight>
                  <a:srgbClr val="FFFF00"/>
                </a:highlight>
              </a:rPr>
            </a:br>
            <a:r>
              <a:rPr lang="en-US" sz="6600">
                <a:highlight>
                  <a:srgbClr val="FFFF00"/>
                </a:highlight>
              </a:rPr>
              <a:t>Timeout errors</a:t>
            </a:r>
          </a:p>
        </p:txBody>
      </p:sp>
    </p:spTree>
    <p:extLst>
      <p:ext uri="{BB962C8B-B14F-4D97-AF65-F5344CB8AC3E}">
        <p14:creationId xmlns:p14="http://schemas.microsoft.com/office/powerpoint/2010/main" val="4131741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4B5A5C-2DE0-9E22-ED22-EB24FFF9C386}"/>
              </a:ext>
            </a:extLst>
          </p:cNvPr>
          <p:cNvSpPr>
            <a:spLocks noGrp="1"/>
          </p:cNvSpPr>
          <p:nvPr>
            <p:ph type="title"/>
          </p:nvPr>
        </p:nvSpPr>
        <p:spPr>
          <a:xfrm>
            <a:off x="838200" y="28675"/>
            <a:ext cx="10515600" cy="1024621"/>
          </a:xfrm>
        </p:spPr>
        <p:txBody>
          <a:bodyPr/>
          <a:lstStyle/>
          <a:p>
            <a:r>
              <a:rPr lang="en-US" sz="4400" b="1" i="0">
                <a:solidFill>
                  <a:srgbClr val="000000"/>
                </a:solidFill>
                <a:effectLst/>
                <a:latin typeface="Aptos" panose="020B0004020202020204" pitchFamily="34" charset="0"/>
              </a:rPr>
              <a:t>Libraries</a:t>
            </a:r>
            <a:endParaRPr lang="en-US"/>
          </a:p>
        </p:txBody>
      </p:sp>
      <p:sp>
        <p:nvSpPr>
          <p:cNvPr id="3" name="Content Placeholder 2">
            <a:extLst>
              <a:ext uri="{FF2B5EF4-FFF2-40B4-BE49-F238E27FC236}">
                <a16:creationId xmlns:a16="http://schemas.microsoft.com/office/drawing/2014/main" id="{A96BAF83-C265-E8FA-449F-6BA261CF2A36}"/>
              </a:ext>
            </a:extLst>
          </p:cNvPr>
          <p:cNvSpPr>
            <a:spLocks noGrp="1"/>
          </p:cNvSpPr>
          <p:nvPr>
            <p:ph idx="1"/>
          </p:nvPr>
        </p:nvSpPr>
        <p:spPr>
          <a:xfrm>
            <a:off x="555585" y="914400"/>
            <a:ext cx="10798215" cy="5752618"/>
          </a:xfrm>
        </p:spPr>
        <p:txBody>
          <a:bodyPr vert="horz" lIns="91440" tIns="45720" rIns="91440" bIns="45720" rtlCol="0" anchor="t">
            <a:normAutofit fontScale="62500" lnSpcReduction="20000"/>
          </a:bodyPr>
          <a:lstStyle/>
          <a:p>
            <a:pPr algn="l" rtl="0" fontAlgn="base">
              <a:lnSpc>
                <a:spcPct val="170000"/>
              </a:lnSpc>
            </a:pPr>
            <a:r>
              <a:rPr lang="en-US" sz="2300" b="0" i="0" err="1">
                <a:solidFill>
                  <a:srgbClr val="383838"/>
                </a:solidFill>
                <a:effectLst/>
                <a:latin typeface="Aptos"/>
              </a:rPr>
              <a:t>opencv</a:t>
            </a:r>
            <a:r>
              <a:rPr lang="en-US" sz="2300" b="0" i="0">
                <a:solidFill>
                  <a:srgbClr val="383838"/>
                </a:solidFill>
                <a:effectLst/>
                <a:latin typeface="Aptos"/>
              </a:rPr>
              <a:t> – an open-source computer vision and machine learning software library </a:t>
            </a:r>
            <a:r>
              <a:rPr lang="en-US" sz="2300" b="0" i="0" u="sng" strike="noStrike">
                <a:solidFill>
                  <a:srgbClr val="467886"/>
                </a:solidFill>
                <a:effectLst/>
                <a:latin typeface="Aptos"/>
                <a:hlinkClick r:id="rId2"/>
              </a:rPr>
              <a:t>geeksforgeeks.org</a:t>
            </a:r>
            <a:r>
              <a:rPr lang="en-US" sz="2300" b="0" i="0">
                <a:solidFill>
                  <a:srgbClr val="383838"/>
                </a:solidFill>
                <a:effectLst/>
                <a:latin typeface="Aptos"/>
              </a:rPr>
              <a:t>  </a:t>
            </a:r>
            <a:endParaRPr lang="en-US" sz="2300" b="0" i="0">
              <a:solidFill>
                <a:srgbClr val="000000"/>
              </a:solidFill>
              <a:effectLst/>
              <a:latin typeface="Aptos"/>
            </a:endParaRPr>
          </a:p>
          <a:p>
            <a:pPr algn="l" rtl="0" fontAlgn="base">
              <a:lnSpc>
                <a:spcPct val="170000"/>
              </a:lnSpc>
            </a:pPr>
            <a:r>
              <a:rPr lang="en-US" sz="2300" b="0" i="0" err="1">
                <a:solidFill>
                  <a:srgbClr val="383838"/>
                </a:solidFill>
                <a:effectLst/>
                <a:latin typeface="Aptos"/>
              </a:rPr>
              <a:t>pyyaml</a:t>
            </a:r>
            <a:r>
              <a:rPr lang="en-US" sz="2300" b="0" i="0">
                <a:solidFill>
                  <a:srgbClr val="383838"/>
                </a:solidFill>
                <a:effectLst/>
                <a:latin typeface="Aptos"/>
              </a:rPr>
              <a:t> – formats data to be readable and to interact with scripting languages </a:t>
            </a:r>
            <a:r>
              <a:rPr lang="en-US" sz="2300" b="0" i="0" u="sng" strike="noStrike">
                <a:solidFill>
                  <a:srgbClr val="467886"/>
                </a:solidFill>
                <a:effectLst/>
                <a:latin typeface="Aptos"/>
                <a:hlinkClick r:id="rId3"/>
              </a:rPr>
              <a:t>https://pypi.org/project/PyYAML/</a:t>
            </a:r>
            <a:r>
              <a:rPr lang="en-US" sz="2300" b="0" i="0">
                <a:solidFill>
                  <a:srgbClr val="383838"/>
                </a:solidFill>
                <a:effectLst/>
                <a:latin typeface="Aptos"/>
              </a:rPr>
              <a:t>  </a:t>
            </a:r>
            <a:endParaRPr lang="en-US" sz="2300" b="0" i="0">
              <a:solidFill>
                <a:srgbClr val="000000"/>
              </a:solidFill>
              <a:effectLst/>
              <a:latin typeface="Aptos"/>
            </a:endParaRPr>
          </a:p>
          <a:p>
            <a:pPr algn="l">
              <a:buFont typeface="Arial" panose="020B0604020202020204" pitchFamily="34" charset="0"/>
              <a:buChar char="•"/>
            </a:pPr>
            <a:r>
              <a:rPr lang="en-US" sz="2300" b="0" i="0" err="1">
                <a:solidFill>
                  <a:srgbClr val="383838"/>
                </a:solidFill>
                <a:effectLst/>
                <a:latin typeface="Aptos"/>
              </a:rPr>
              <a:t>RPyC</a:t>
            </a:r>
            <a:r>
              <a:rPr lang="en-US" sz="2300" b="0" i="0">
                <a:solidFill>
                  <a:srgbClr val="383838"/>
                </a:solidFill>
                <a:effectLst/>
                <a:latin typeface="Aptos"/>
              </a:rPr>
              <a:t> - </a:t>
            </a:r>
            <a:r>
              <a:rPr lang="en-US" sz="2300" b="0" i="0">
                <a:solidFill>
                  <a:srgbClr val="404040"/>
                </a:solidFill>
                <a:effectLst/>
                <a:latin typeface="Aptos"/>
              </a:rPr>
              <a:t>a main-loop that accepts incoming connections and calls. Three built-in servers: </a:t>
            </a:r>
            <a:r>
              <a:rPr lang="en-US" sz="2300" b="0" i="0">
                <a:solidFill>
                  <a:srgbClr val="404040"/>
                </a:solidFill>
                <a:effectLst/>
                <a:latin typeface="Lato"/>
                <a:ea typeface="Lato"/>
                <a:cs typeface="Lato"/>
              </a:rPr>
              <a:t>Forking - forks a </a:t>
            </a:r>
            <a:r>
              <a:rPr lang="en-US" sz="2300" b="0" i="0">
                <a:solidFill>
                  <a:srgbClr val="404040"/>
                </a:solidFill>
                <a:effectLst/>
                <a:latin typeface="Lato"/>
                <a:ea typeface="Lato"/>
                <a:cs typeface="Lato"/>
                <a:hlinkClick r:id="rId4"/>
              </a:rPr>
              <a:t>child process </a:t>
            </a:r>
            <a:r>
              <a:rPr lang="en-US" sz="2300" b="0" i="0">
                <a:solidFill>
                  <a:srgbClr val="404040"/>
                </a:solidFill>
                <a:effectLst/>
                <a:latin typeface="Lato"/>
                <a:ea typeface="Lato"/>
                <a:cs typeface="Lato"/>
              </a:rPr>
              <a:t>to handle each incoming connection; Threaded - spawns a thread to handle each incoming connection; Thread Pool - assigns a </a:t>
            </a:r>
            <a:r>
              <a:rPr lang="en-US" sz="2300" b="0" i="0">
                <a:solidFill>
                  <a:srgbClr val="404040"/>
                </a:solidFill>
                <a:effectLst/>
                <a:latin typeface="Lato"/>
                <a:ea typeface="Lato"/>
                <a:cs typeface="Lato"/>
                <a:hlinkClick r:id="rId5"/>
              </a:rPr>
              <a:t>worker-thread</a:t>
            </a:r>
            <a:r>
              <a:rPr lang="en-US" sz="2300" b="0" i="0">
                <a:solidFill>
                  <a:srgbClr val="404040"/>
                </a:solidFill>
                <a:effectLst/>
                <a:latin typeface="Lato"/>
                <a:ea typeface="Lato"/>
                <a:cs typeface="Lato"/>
              </a:rPr>
              <a:t> for each incoming connection from the thread pool; if the thread pool is exhausted, the connection is dropped </a:t>
            </a:r>
            <a:r>
              <a:rPr lang="en-US" sz="2300" b="0" i="0" u="sng" strike="noStrike">
                <a:solidFill>
                  <a:srgbClr val="467886"/>
                </a:solidFill>
                <a:effectLst/>
                <a:latin typeface="Aptos"/>
                <a:hlinkClick r:id="rId6"/>
              </a:rPr>
              <a:t>https://rpyc.readthedocs.io/en/latest/docs/servers.html</a:t>
            </a:r>
            <a:r>
              <a:rPr lang="en-US" sz="2300">
                <a:solidFill>
                  <a:srgbClr val="404040"/>
                </a:solidFill>
                <a:latin typeface="Aptos"/>
              </a:rPr>
              <a:t>  </a:t>
            </a:r>
            <a:r>
              <a:rPr lang="en-US" sz="2300">
                <a:solidFill>
                  <a:srgbClr val="404040"/>
                </a:solidFill>
                <a:highlight>
                  <a:srgbClr val="FFFF00"/>
                </a:highlight>
                <a:latin typeface="Aptos"/>
              </a:rPr>
              <a:t>Expand on this one</a:t>
            </a:r>
            <a:endParaRPr lang="en-US" sz="2300" b="0" i="0">
              <a:solidFill>
                <a:srgbClr val="000000"/>
              </a:solidFill>
              <a:effectLst/>
              <a:highlight>
                <a:srgbClr val="FFFF00"/>
              </a:highlight>
              <a:latin typeface="Segoe UI" panose="020B0502040204020203" pitchFamily="34" charset="0"/>
              <a:cs typeface="Segoe UI"/>
            </a:endParaRPr>
          </a:p>
          <a:p>
            <a:pPr algn="l" rtl="0" fontAlgn="base">
              <a:lnSpc>
                <a:spcPct val="170000"/>
              </a:lnSpc>
            </a:pPr>
            <a:r>
              <a:rPr lang="en-US" sz="2300" b="0" i="0">
                <a:solidFill>
                  <a:srgbClr val="404040"/>
                </a:solidFill>
                <a:effectLst/>
                <a:latin typeface="Aptos"/>
              </a:rPr>
              <a:t>matplotlib - a comprehensive library for creating static, animated, and interactive visualizations in Python </a:t>
            </a:r>
            <a:r>
              <a:rPr lang="en-US" sz="2300" b="0" i="0" u="sng" strike="noStrike">
                <a:solidFill>
                  <a:srgbClr val="467886"/>
                </a:solidFill>
                <a:effectLst/>
                <a:latin typeface="Aptos"/>
                <a:hlinkClick r:id="rId7"/>
              </a:rPr>
              <a:t>pypi.org</a:t>
            </a:r>
            <a:r>
              <a:rPr lang="en-US" sz="2300" b="0" i="0">
                <a:solidFill>
                  <a:srgbClr val="404040"/>
                </a:solidFill>
                <a:effectLst/>
                <a:latin typeface="Aptos"/>
              </a:rPr>
              <a:t>  </a:t>
            </a:r>
            <a:endParaRPr lang="en-US" sz="2300" b="0" i="0">
              <a:solidFill>
                <a:srgbClr val="000000"/>
              </a:solidFill>
              <a:effectLst/>
              <a:latin typeface="Aptos"/>
            </a:endParaRPr>
          </a:p>
          <a:p>
            <a:pPr algn="l" rtl="0" fontAlgn="base">
              <a:lnSpc>
                <a:spcPct val="170000"/>
              </a:lnSpc>
            </a:pPr>
            <a:r>
              <a:rPr lang="en-US" sz="2300" b="0" i="0">
                <a:solidFill>
                  <a:srgbClr val="000000"/>
                </a:solidFill>
                <a:effectLst/>
                <a:latin typeface="Aptos"/>
              </a:rPr>
              <a:t>NumPy - a Python library used for working with arrays. It also has functions for working in domain of linear algebra, </a:t>
            </a:r>
            <a:r>
              <a:rPr lang="en-US" sz="2300" b="0" i="0" err="1">
                <a:solidFill>
                  <a:srgbClr val="000000"/>
                </a:solidFill>
                <a:effectLst/>
                <a:latin typeface="Aptos"/>
              </a:rPr>
              <a:t>fourier</a:t>
            </a:r>
            <a:r>
              <a:rPr lang="en-US" sz="2300" b="0" i="0">
                <a:solidFill>
                  <a:srgbClr val="000000"/>
                </a:solidFill>
                <a:effectLst/>
                <a:latin typeface="Aptos"/>
              </a:rPr>
              <a:t> transform, and matrices. </a:t>
            </a:r>
            <a:r>
              <a:rPr lang="en-US" sz="2300" b="0" i="0" u="sng" strike="noStrike">
                <a:solidFill>
                  <a:srgbClr val="467886"/>
                </a:solidFill>
                <a:effectLst/>
                <a:latin typeface="Aptos"/>
                <a:hlinkClick r:id="rId8"/>
              </a:rPr>
              <a:t>w3schools.com</a:t>
            </a:r>
            <a:r>
              <a:rPr lang="en-US" sz="2300" b="0" i="0">
                <a:solidFill>
                  <a:srgbClr val="000000"/>
                </a:solidFill>
                <a:effectLst/>
                <a:latin typeface="Aptos"/>
              </a:rPr>
              <a:t>  </a:t>
            </a:r>
          </a:p>
          <a:p>
            <a:pPr algn="l" rtl="0" fontAlgn="base">
              <a:lnSpc>
                <a:spcPct val="170000"/>
              </a:lnSpc>
            </a:pPr>
            <a:r>
              <a:rPr lang="en-US" sz="2300" b="0" i="0" err="1">
                <a:solidFill>
                  <a:srgbClr val="404040"/>
                </a:solidFill>
                <a:effectLst/>
                <a:latin typeface="Aptos"/>
              </a:rPr>
              <a:t>scipy</a:t>
            </a:r>
            <a:r>
              <a:rPr lang="en-US" sz="2300" b="0" i="0">
                <a:solidFill>
                  <a:srgbClr val="404040"/>
                </a:solidFill>
                <a:effectLst/>
                <a:latin typeface="Aptos"/>
              </a:rPr>
              <a:t> - </a:t>
            </a:r>
            <a:r>
              <a:rPr lang="en-US" sz="2300" b="0" i="0">
                <a:solidFill>
                  <a:srgbClr val="000000"/>
                </a:solidFill>
                <a:effectLst/>
                <a:latin typeface="Aptos"/>
              </a:rPr>
              <a:t>a scientific computation library that uses NumPy underneath </a:t>
            </a:r>
            <a:r>
              <a:rPr lang="en-US" sz="2300" b="0" i="0" u="sng" strike="noStrike">
                <a:solidFill>
                  <a:srgbClr val="467886"/>
                </a:solidFill>
                <a:effectLst/>
                <a:latin typeface="Aptos"/>
                <a:hlinkClick r:id="rId9"/>
              </a:rPr>
              <a:t>w3schools.com</a:t>
            </a:r>
            <a:r>
              <a:rPr lang="en-US" sz="2300" b="0" i="0">
                <a:solidFill>
                  <a:srgbClr val="000000"/>
                </a:solidFill>
                <a:effectLst/>
                <a:latin typeface="Aptos"/>
              </a:rPr>
              <a:t> </a:t>
            </a:r>
          </a:p>
          <a:p>
            <a:pPr algn="l" rtl="0" fontAlgn="base">
              <a:lnSpc>
                <a:spcPct val="170000"/>
              </a:lnSpc>
            </a:pPr>
            <a:r>
              <a:rPr lang="en-US" sz="2300" b="0" i="0" err="1">
                <a:solidFill>
                  <a:srgbClr val="000000"/>
                </a:solidFill>
                <a:effectLst/>
                <a:latin typeface="Aptos"/>
              </a:rPr>
              <a:t>torchvision</a:t>
            </a:r>
            <a:r>
              <a:rPr lang="en-US" sz="2300" b="0" i="0">
                <a:solidFill>
                  <a:srgbClr val="000000"/>
                </a:solidFill>
                <a:effectLst/>
                <a:latin typeface="Aptos"/>
              </a:rPr>
              <a:t> - is part of the </a:t>
            </a:r>
            <a:r>
              <a:rPr lang="en-US" sz="2300" b="0" i="0" err="1">
                <a:solidFill>
                  <a:srgbClr val="000000"/>
                </a:solidFill>
                <a:effectLst/>
                <a:latin typeface="Aptos"/>
              </a:rPr>
              <a:t>PyTorch</a:t>
            </a:r>
            <a:r>
              <a:rPr lang="en-US" sz="2300" b="0" i="0">
                <a:solidFill>
                  <a:srgbClr val="000000"/>
                </a:solidFill>
                <a:effectLst/>
                <a:latin typeface="Aptos"/>
              </a:rPr>
              <a:t> project, an open-source machine learning framework. The </a:t>
            </a:r>
            <a:r>
              <a:rPr lang="en-US" sz="2300" b="0" i="0" err="1">
                <a:solidFill>
                  <a:srgbClr val="000000"/>
                </a:solidFill>
                <a:effectLst/>
                <a:latin typeface="Aptos"/>
              </a:rPr>
              <a:t>torchvision</a:t>
            </a:r>
            <a:r>
              <a:rPr lang="en-US" sz="2300" b="0" i="0">
                <a:solidFill>
                  <a:srgbClr val="000000"/>
                </a:solidFill>
                <a:effectLst/>
                <a:latin typeface="Aptos"/>
              </a:rPr>
              <a:t> package consists of popular datasets, model architectures, and common image transformations for computer vision. </a:t>
            </a:r>
            <a:r>
              <a:rPr lang="en-US" sz="2300" b="0" i="0" u="sng" strike="noStrike">
                <a:solidFill>
                  <a:srgbClr val="467886"/>
                </a:solidFill>
                <a:effectLst/>
                <a:latin typeface="Aptos"/>
                <a:hlinkClick r:id="rId10"/>
              </a:rPr>
              <a:t>pytorch.org</a:t>
            </a:r>
            <a:r>
              <a:rPr lang="en-US" sz="2300" b="0" i="0">
                <a:solidFill>
                  <a:srgbClr val="000000"/>
                </a:solidFill>
                <a:effectLst/>
                <a:latin typeface="Aptos"/>
              </a:rPr>
              <a:t> </a:t>
            </a:r>
          </a:p>
          <a:p>
            <a:pPr algn="l" rtl="0" fontAlgn="base">
              <a:lnSpc>
                <a:spcPct val="170000"/>
              </a:lnSpc>
            </a:pPr>
            <a:r>
              <a:rPr lang="en-US" sz="2300" b="0" i="0" err="1">
                <a:solidFill>
                  <a:srgbClr val="000000"/>
                </a:solidFill>
                <a:effectLst/>
                <a:latin typeface="Aptos"/>
              </a:rPr>
              <a:t>paramiko</a:t>
            </a:r>
            <a:r>
              <a:rPr lang="en-US" sz="2300" b="0" i="0">
                <a:solidFill>
                  <a:srgbClr val="000000"/>
                </a:solidFill>
                <a:effectLst/>
                <a:latin typeface="Aptos"/>
              </a:rPr>
              <a:t> - provides the foundation for the high-level SSH library Fabric, for common client use-cases such as running remote shell commands or transferring files </a:t>
            </a:r>
            <a:r>
              <a:rPr lang="en-US" sz="2300" b="0" i="0" u="sng" strike="noStrike">
                <a:solidFill>
                  <a:srgbClr val="467886"/>
                </a:solidFill>
                <a:effectLst/>
                <a:latin typeface="Aptos"/>
                <a:hlinkClick r:id="rId11"/>
              </a:rPr>
              <a:t>paramiko.org</a:t>
            </a:r>
            <a:r>
              <a:rPr lang="en-US" sz="2300" b="0" i="0">
                <a:solidFill>
                  <a:srgbClr val="000000"/>
                </a:solidFill>
                <a:effectLst/>
                <a:latin typeface="Aptos"/>
              </a:rPr>
              <a:t> </a:t>
            </a:r>
          </a:p>
          <a:p>
            <a:pPr algn="l" rtl="0" fontAlgn="base">
              <a:lnSpc>
                <a:spcPct val="170000"/>
              </a:lnSpc>
            </a:pPr>
            <a:r>
              <a:rPr lang="en-US" sz="2300" b="0" i="0" err="1">
                <a:solidFill>
                  <a:srgbClr val="000000"/>
                </a:solidFill>
                <a:effectLst/>
                <a:latin typeface="Aptos"/>
              </a:rPr>
              <a:t>sv_ttk</a:t>
            </a:r>
            <a:r>
              <a:rPr lang="en-US" sz="2300" b="0" i="0">
                <a:solidFill>
                  <a:srgbClr val="000000"/>
                </a:solidFill>
                <a:effectLst/>
                <a:latin typeface="Aptos"/>
              </a:rPr>
              <a:t> - allows you to easily apply the Sun Valley theme to your </a:t>
            </a:r>
            <a:r>
              <a:rPr lang="en-US" sz="2300" b="0" i="0" err="1">
                <a:solidFill>
                  <a:srgbClr val="000000"/>
                </a:solidFill>
                <a:effectLst/>
                <a:latin typeface="Aptos"/>
              </a:rPr>
              <a:t>Tkinter</a:t>
            </a:r>
            <a:r>
              <a:rPr lang="en-US" sz="2300" b="0" i="0">
                <a:solidFill>
                  <a:srgbClr val="000000"/>
                </a:solidFill>
                <a:effectLst/>
                <a:latin typeface="Aptos"/>
              </a:rPr>
              <a:t>/</a:t>
            </a:r>
            <a:r>
              <a:rPr lang="en-US" sz="2300" b="0" i="0" err="1">
                <a:solidFill>
                  <a:srgbClr val="000000"/>
                </a:solidFill>
                <a:effectLst/>
                <a:latin typeface="Aptos"/>
              </a:rPr>
              <a:t>ttk</a:t>
            </a:r>
            <a:r>
              <a:rPr lang="en-US" sz="2300" b="0" i="0">
                <a:solidFill>
                  <a:srgbClr val="000000"/>
                </a:solidFill>
                <a:effectLst/>
                <a:latin typeface="Aptos"/>
              </a:rPr>
              <a:t> app </a:t>
            </a:r>
            <a:r>
              <a:rPr lang="en-US" sz="2300" b="0" i="0" u="sng" strike="noStrike">
                <a:solidFill>
                  <a:srgbClr val="467886"/>
                </a:solidFill>
                <a:effectLst/>
                <a:latin typeface="Aptos"/>
                <a:hlinkClick r:id="rId12"/>
              </a:rPr>
              <a:t>github.com</a:t>
            </a:r>
            <a:r>
              <a:rPr lang="en-US" sz="2300" b="0" i="0">
                <a:solidFill>
                  <a:srgbClr val="000000"/>
                </a:solidFill>
                <a:effectLst/>
                <a:latin typeface="Aptos"/>
              </a:rPr>
              <a:t>  </a:t>
            </a:r>
          </a:p>
          <a:p>
            <a:pPr>
              <a:lnSpc>
                <a:spcPct val="170000"/>
              </a:lnSpc>
            </a:pPr>
            <a:r>
              <a:rPr lang="en-US" sz="2300" err="1">
                <a:highlight>
                  <a:srgbClr val="FFFF00"/>
                </a:highlight>
              </a:rPr>
              <a:t>Tkinter</a:t>
            </a:r>
            <a:r>
              <a:rPr lang="en-US" sz="2300">
                <a:highlight>
                  <a:srgbClr val="FFFF00"/>
                </a:highlight>
              </a:rPr>
              <a:t> - </a:t>
            </a:r>
            <a:r>
              <a:rPr lang="en-US" sz="2300">
                <a:ea typeface="+mn-lt"/>
                <a:cs typeface="+mn-lt"/>
              </a:rPr>
              <a:t>Python standard GUI framework, "a Python binding to the Tk GUI toolkit", </a:t>
            </a:r>
            <a:endParaRPr lang="en-US" sz="2300">
              <a:solidFill>
                <a:srgbClr val="000000"/>
              </a:solidFill>
              <a:ea typeface="+mn-lt"/>
              <a:cs typeface="+mn-lt"/>
            </a:endParaRPr>
          </a:p>
          <a:p>
            <a:endParaRPr lang="en-US"/>
          </a:p>
        </p:txBody>
      </p:sp>
    </p:spTree>
    <p:extLst>
      <p:ext uri="{BB962C8B-B14F-4D97-AF65-F5344CB8AC3E}">
        <p14:creationId xmlns:p14="http://schemas.microsoft.com/office/powerpoint/2010/main" val="33626566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mputer screen with white text&#10;&#10;Description automatically generated">
            <a:extLst>
              <a:ext uri="{FF2B5EF4-FFF2-40B4-BE49-F238E27FC236}">
                <a16:creationId xmlns:a16="http://schemas.microsoft.com/office/drawing/2014/main" id="{337A9915-1808-8376-3459-E6A739A456BA}"/>
              </a:ext>
            </a:extLst>
          </p:cNvPr>
          <p:cNvPicPr>
            <a:picLocks noChangeAspect="1"/>
          </p:cNvPicPr>
          <p:nvPr/>
        </p:nvPicPr>
        <p:blipFill>
          <a:blip r:embed="rId2"/>
          <a:stretch>
            <a:fillRect/>
          </a:stretch>
        </p:blipFill>
        <p:spPr>
          <a:xfrm>
            <a:off x="1033413" y="1440351"/>
            <a:ext cx="5452940" cy="2321438"/>
          </a:xfrm>
          <a:prstGeom prst="rect">
            <a:avLst/>
          </a:prstGeom>
        </p:spPr>
      </p:pic>
      <p:sp>
        <p:nvSpPr>
          <p:cNvPr id="3" name="TextBox 2">
            <a:extLst>
              <a:ext uri="{FF2B5EF4-FFF2-40B4-BE49-F238E27FC236}">
                <a16:creationId xmlns:a16="http://schemas.microsoft.com/office/drawing/2014/main" id="{950B16C2-CFF3-4D03-C66B-A51FEBA8E20A}"/>
              </a:ext>
            </a:extLst>
          </p:cNvPr>
          <p:cNvSpPr txBox="1"/>
          <p:nvPr/>
        </p:nvSpPr>
        <p:spPr>
          <a:xfrm>
            <a:off x="1039091" y="1015999"/>
            <a:ext cx="65000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Timeout error</a:t>
            </a:r>
          </a:p>
        </p:txBody>
      </p:sp>
      <p:pic>
        <p:nvPicPr>
          <p:cNvPr id="4" name="Picture 3" descr="A screen shot of a computer&#10;&#10;Description automatically generated">
            <a:extLst>
              <a:ext uri="{FF2B5EF4-FFF2-40B4-BE49-F238E27FC236}">
                <a16:creationId xmlns:a16="http://schemas.microsoft.com/office/drawing/2014/main" id="{093E9BB4-D051-A3EC-4D09-F61DC4A8739F}"/>
              </a:ext>
            </a:extLst>
          </p:cNvPr>
          <p:cNvPicPr>
            <a:picLocks noChangeAspect="1"/>
          </p:cNvPicPr>
          <p:nvPr/>
        </p:nvPicPr>
        <p:blipFill>
          <a:blip r:embed="rId3"/>
          <a:stretch>
            <a:fillRect/>
          </a:stretch>
        </p:blipFill>
        <p:spPr>
          <a:xfrm>
            <a:off x="1029329" y="3965096"/>
            <a:ext cx="5460702" cy="2335243"/>
          </a:xfrm>
          <a:prstGeom prst="rect">
            <a:avLst/>
          </a:prstGeom>
        </p:spPr>
      </p:pic>
      <p:sp>
        <p:nvSpPr>
          <p:cNvPr id="5" name="TextBox 4">
            <a:extLst>
              <a:ext uri="{FF2B5EF4-FFF2-40B4-BE49-F238E27FC236}">
                <a16:creationId xmlns:a16="http://schemas.microsoft.com/office/drawing/2014/main" id="{6DC07D9C-DCC0-C0F0-2ED7-85302705833F}"/>
              </a:ext>
            </a:extLst>
          </p:cNvPr>
          <p:cNvSpPr txBox="1"/>
          <p:nvPr/>
        </p:nvSpPr>
        <p:spPr>
          <a:xfrm>
            <a:off x="6956153" y="1446081"/>
            <a:ext cx="456263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Timeout error consistently occurs 90-100 seconds after resetting the server</a:t>
            </a:r>
          </a:p>
          <a:p>
            <a:endParaRPr lang="en-US"/>
          </a:p>
          <a:p>
            <a:r>
              <a:rPr lang="en-US"/>
              <a:t>Tried replacing hardware with:</a:t>
            </a:r>
          </a:p>
          <a:p>
            <a:r>
              <a:rPr lang="en-US"/>
              <a:t> Pi2, 8 GB RAM</a:t>
            </a:r>
          </a:p>
          <a:p>
            <a:r>
              <a:rPr lang="en-US"/>
              <a:t> </a:t>
            </a:r>
            <a:r>
              <a:rPr lang="en-US" err="1"/>
              <a:t>Buildhat</a:t>
            </a:r>
            <a:r>
              <a:rPr lang="en-US"/>
              <a:t> on Pi2</a:t>
            </a:r>
          </a:p>
          <a:p>
            <a:r>
              <a:rPr lang="en-US"/>
              <a:t>Timeouts still occurred but with new </a:t>
            </a:r>
            <a:r>
              <a:rPr lang="en-US" err="1"/>
              <a:t>Buildhat</a:t>
            </a:r>
            <a:r>
              <a:rPr lang="en-US"/>
              <a:t>, the times were &gt;=100 sec. A little erratic. Occasionally there was no timeout.</a:t>
            </a:r>
          </a:p>
          <a:p>
            <a:endParaRPr lang="en-US"/>
          </a:p>
          <a:p>
            <a:r>
              <a:rPr lang="en-US"/>
              <a:t>Concluded that the main problem was a software conflict that developed when Debian 11 was installed on Pis and new libraries were installed.</a:t>
            </a:r>
          </a:p>
        </p:txBody>
      </p:sp>
    </p:spTree>
    <p:extLst>
      <p:ext uri="{BB962C8B-B14F-4D97-AF65-F5344CB8AC3E}">
        <p14:creationId xmlns:p14="http://schemas.microsoft.com/office/powerpoint/2010/main" val="1087388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560C-78A5-8115-7D36-964307A37DF7}"/>
              </a:ext>
            </a:extLst>
          </p:cNvPr>
          <p:cNvSpPr>
            <a:spLocks noGrp="1"/>
          </p:cNvSpPr>
          <p:nvPr>
            <p:ph type="title"/>
          </p:nvPr>
        </p:nvSpPr>
        <p:spPr/>
        <p:txBody>
          <a:bodyPr/>
          <a:lstStyle/>
          <a:p>
            <a:r>
              <a:rPr lang="en-US"/>
              <a:t>Software combination that seems to work</a:t>
            </a:r>
          </a:p>
        </p:txBody>
      </p:sp>
      <p:sp>
        <p:nvSpPr>
          <p:cNvPr id="3" name="Content Placeholder 2">
            <a:extLst>
              <a:ext uri="{FF2B5EF4-FFF2-40B4-BE49-F238E27FC236}">
                <a16:creationId xmlns:a16="http://schemas.microsoft.com/office/drawing/2014/main" id="{A013CE46-68B6-057B-F33D-BF4AF67B4875}"/>
              </a:ext>
            </a:extLst>
          </p:cNvPr>
          <p:cNvSpPr>
            <a:spLocks noGrp="1"/>
          </p:cNvSpPr>
          <p:nvPr>
            <p:ph idx="1"/>
          </p:nvPr>
        </p:nvSpPr>
        <p:spPr/>
        <p:txBody>
          <a:bodyPr vert="horz" lIns="91440" tIns="45720" rIns="91440" bIns="45720" rtlCol="0" anchor="t">
            <a:normAutofit lnSpcReduction="10000"/>
          </a:bodyPr>
          <a:lstStyle/>
          <a:p>
            <a:r>
              <a:rPr lang="en-US"/>
              <a:t>On Pi:</a:t>
            </a:r>
          </a:p>
          <a:p>
            <a:pPr lvl="1">
              <a:buFont typeface="Courier New" panose="020B0604020202020204" pitchFamily="34" charset="0"/>
              <a:buChar char="o"/>
            </a:pPr>
            <a:r>
              <a:rPr lang="en-US"/>
              <a:t>Debian 11, Python 3.9.2, </a:t>
            </a:r>
            <a:r>
              <a:rPr lang="en-US" err="1"/>
              <a:t>rpyc</a:t>
            </a:r>
            <a:r>
              <a:rPr lang="en-US"/>
              <a:t> 5.3.1, </a:t>
            </a:r>
            <a:r>
              <a:rPr lang="en-US" err="1"/>
              <a:t>buildhat</a:t>
            </a:r>
            <a:r>
              <a:rPr lang="en-US"/>
              <a:t> 0.5.8</a:t>
            </a:r>
          </a:p>
          <a:p>
            <a:pPr lvl="1">
              <a:buFont typeface="Courier New" panose="020B0604020202020204" pitchFamily="34" charset="0"/>
              <a:buChar char="o"/>
            </a:pPr>
            <a:r>
              <a:rPr lang="en-US"/>
              <a:t>Create environment .rpyc5.3.1_test_env</a:t>
            </a:r>
          </a:p>
          <a:p>
            <a:r>
              <a:rPr lang="en-US"/>
              <a:t>On PC or Mac:</a:t>
            </a:r>
          </a:p>
          <a:p>
            <a:pPr lvl="1">
              <a:buFont typeface="Courier New" panose="020B0604020202020204" pitchFamily="34" charset="0"/>
              <a:buChar char="o"/>
            </a:pPr>
            <a:r>
              <a:rPr lang="en-US"/>
              <a:t>Windows 10 (maybe 11), Darwin OS</a:t>
            </a:r>
          </a:p>
          <a:p>
            <a:pPr lvl="1">
              <a:buFont typeface="Courier New" panose="020B0604020202020204" pitchFamily="34" charset="0"/>
              <a:buChar char="o"/>
            </a:pPr>
            <a:r>
              <a:rPr lang="en-US"/>
              <a:t>Python 3.12.3, </a:t>
            </a:r>
            <a:r>
              <a:rPr lang="en-US" err="1"/>
              <a:t>rpyc</a:t>
            </a:r>
            <a:r>
              <a:rPr lang="en-US"/>
              <a:t> 5.3.1</a:t>
            </a:r>
          </a:p>
          <a:p>
            <a:pPr lvl="1">
              <a:buFont typeface="Courier New" panose="020B0604020202020204" pitchFamily="34" charset="0"/>
              <a:buChar char="o"/>
            </a:pPr>
            <a:r>
              <a:rPr lang="en-US"/>
              <a:t>Create environment Legolas_2024</a:t>
            </a:r>
          </a:p>
          <a:p>
            <a:r>
              <a:rPr lang="en-US"/>
              <a:t>Note: George tried to install </a:t>
            </a:r>
            <a:r>
              <a:rPr lang="en-US" err="1"/>
              <a:t>conda</a:t>
            </a:r>
            <a:r>
              <a:rPr lang="en-US"/>
              <a:t> on Pi2 (1 GB not enough, needs 4GB or 8GB RAM) and walk back Python version to 3.7. ___. In </a:t>
            </a:r>
            <a:r>
              <a:rPr lang="en-US" err="1"/>
              <a:t>rpyc</a:t>
            </a:r>
            <a:r>
              <a:rPr lang="en-US"/>
              <a:t> documentation, this is the latest version that was tested. Errors.</a:t>
            </a:r>
          </a:p>
          <a:p>
            <a:r>
              <a:rPr lang="en-US"/>
              <a:t>See handwritten notes for more information on testing.</a:t>
            </a:r>
          </a:p>
        </p:txBody>
      </p:sp>
    </p:spTree>
    <p:extLst>
      <p:ext uri="{BB962C8B-B14F-4D97-AF65-F5344CB8AC3E}">
        <p14:creationId xmlns:p14="http://schemas.microsoft.com/office/powerpoint/2010/main" val="3489833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A707-9F27-F447-7BDE-46FDC59EAFBE}"/>
              </a:ext>
            </a:extLst>
          </p:cNvPr>
          <p:cNvSpPr>
            <a:spLocks noGrp="1"/>
          </p:cNvSpPr>
          <p:nvPr>
            <p:ph type="title"/>
          </p:nvPr>
        </p:nvSpPr>
        <p:spPr>
          <a:xfrm>
            <a:off x="0" y="0"/>
            <a:ext cx="12194059" cy="1325563"/>
          </a:xfrm>
          <a:solidFill>
            <a:srgbClr val="FFFF00"/>
          </a:solidFill>
        </p:spPr>
        <p:txBody>
          <a:bodyPr>
            <a:normAutofit/>
          </a:bodyPr>
          <a:lstStyle/>
          <a:p>
            <a:r>
              <a:rPr lang="en-US" sz="6600"/>
              <a:t>pH Sensor</a:t>
            </a:r>
          </a:p>
        </p:txBody>
      </p:sp>
    </p:spTree>
    <p:extLst>
      <p:ext uri="{BB962C8B-B14F-4D97-AF65-F5344CB8AC3E}">
        <p14:creationId xmlns:p14="http://schemas.microsoft.com/office/powerpoint/2010/main" val="3372912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5F88C-551C-1C33-01BC-C612276649AB}"/>
              </a:ext>
            </a:extLst>
          </p:cNvPr>
          <p:cNvSpPr>
            <a:spLocks noGrp="1"/>
          </p:cNvSpPr>
          <p:nvPr>
            <p:ph type="title"/>
          </p:nvPr>
        </p:nvSpPr>
        <p:spPr>
          <a:xfrm>
            <a:off x="838200" y="223555"/>
            <a:ext cx="10515600" cy="1058561"/>
          </a:xfrm>
        </p:spPr>
        <p:txBody>
          <a:bodyPr>
            <a:normAutofit/>
          </a:bodyPr>
          <a:lstStyle/>
          <a:p>
            <a:r>
              <a:rPr lang="en-US" sz="4000"/>
              <a:t>Henderson-Hasselbalch equation</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21FFD45-AFA5-241F-B260-DD8CDFF8EBF1}"/>
                  </a:ext>
                </a:extLst>
              </p:cNvPr>
              <p:cNvSpPr txBox="1">
                <a:spLocks/>
              </p:cNvSpPr>
              <p:nvPr/>
            </p:nvSpPr>
            <p:spPr>
              <a:xfrm>
                <a:off x="647699" y="1423886"/>
                <a:ext cx="11210926" cy="48182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𝑝𝐻</m:t>
                      </m:r>
                      <m:r>
                        <a:rPr lang="en-US" sz="2400" i="1" smtClean="0">
                          <a:latin typeface="Cambria Math" panose="02040503050406030204" pitchFamily="18" charset="0"/>
                        </a:rPr>
                        <m:t>=</m:t>
                      </m:r>
                      <m:r>
                        <a:rPr lang="en-US" sz="2400" i="1" smtClean="0">
                          <a:latin typeface="Cambria Math" panose="02040503050406030204" pitchFamily="18" charset="0"/>
                        </a:rPr>
                        <m:t>𝑝𝐾𝑎</m:t>
                      </m:r>
                      <m:r>
                        <a:rPr lang="en-US" sz="2400" i="1" smtClean="0">
                          <a:latin typeface="Cambria Math" panose="02040503050406030204" pitchFamily="18" charset="0"/>
                        </a:rPr>
                        <m:t> −</m:t>
                      </m:r>
                      <m:r>
                        <m:rPr>
                          <m:sty m:val="p"/>
                        </m:rPr>
                        <a:rPr lang="en-US" sz="2400" b="0" i="0" smtClean="0">
                          <a:latin typeface="Cambria Math" panose="02040503050406030204" pitchFamily="18" charset="0"/>
                        </a:rPr>
                        <m:t>log</m:t>
                      </m:r>
                      <m:r>
                        <a:rPr lang="en-US" sz="2400" i="1" smtClean="0">
                          <a:latin typeface="Cambria Math" panose="02040503050406030204" pitchFamily="18" charset="0"/>
                        </a:rPr>
                        <m:t>⁡</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𝐶𝑜𝑛𝑐𝑒𝑛𝑡𝑟𝑎𝑡𝑖𝑜𝑛</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i="1" smtClean="0">
                              <a:latin typeface="Cambria Math" panose="02040503050406030204" pitchFamily="18" charset="0"/>
                            </a:rPr>
                            <m:t> </m:t>
                          </m:r>
                          <m:r>
                            <a:rPr lang="en-US" sz="2400" i="1" smtClean="0">
                              <a:latin typeface="Cambria Math" panose="02040503050406030204" pitchFamily="18" charset="0"/>
                            </a:rPr>
                            <m:t>𝑎𝑐𝑖𝑑</m:t>
                          </m:r>
                        </m:num>
                        <m:den>
                          <m:r>
                            <a:rPr lang="en-US" sz="2400" i="1" smtClean="0">
                              <a:latin typeface="Cambria Math" panose="02040503050406030204" pitchFamily="18" charset="0"/>
                            </a:rPr>
                            <m:t>𝐶𝑜𝑛𝑐𝑒𝑛𝑡𝑟𝑎𝑡𝑖𝑜𝑛</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b="0" i="1" smtClean="0">
                              <a:latin typeface="Cambria Math" panose="02040503050406030204" pitchFamily="18" charset="0"/>
                            </a:rPr>
                            <m:t> </m:t>
                          </m:r>
                          <m:r>
                            <a:rPr lang="en-US" sz="2400" b="0" i="1" smtClean="0">
                              <a:latin typeface="Cambria Math" panose="02040503050406030204" pitchFamily="18" charset="0"/>
                            </a:rPr>
                            <m:t>𝑐𝑜𝑛𝑗𝑢𝑔𝑎𝑡𝑒</m:t>
                          </m:r>
                          <m:r>
                            <a:rPr lang="en-US" sz="2400" i="1" smtClean="0">
                              <a:latin typeface="Cambria Math" panose="02040503050406030204" pitchFamily="18" charset="0"/>
                            </a:rPr>
                            <m:t> </m:t>
                          </m:r>
                          <m:r>
                            <a:rPr lang="en-US" sz="2400" i="1" smtClean="0">
                              <a:latin typeface="Cambria Math" panose="02040503050406030204" pitchFamily="18" charset="0"/>
                            </a:rPr>
                            <m:t>𝑏𝑎𝑠𝑒</m:t>
                          </m:r>
                        </m:den>
                      </m:f>
                    </m:oMath>
                  </m:oMathPara>
                </a14:m>
                <a:endParaRPr lang="en-US" sz="2400"/>
              </a:p>
              <a:p>
                <a:pPr marL="0" indent="0">
                  <a:buFont typeface="Arial" panose="020B0604020202020204" pitchFamily="34" charset="0"/>
                  <a:buNone/>
                </a:pPr>
                <a:r>
                  <a:rPr lang="en-US" sz="2400"/>
                  <a:t>which becomes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𝑝𝐻</m:t>
                      </m:r>
                      <m:r>
                        <a:rPr lang="en-US" sz="2400" i="1" smtClean="0">
                          <a:latin typeface="Cambria Math" panose="02040503050406030204" pitchFamily="18" charset="0"/>
                        </a:rPr>
                        <m:t>=</m:t>
                      </m:r>
                      <m:r>
                        <a:rPr lang="en-US" sz="2400" i="1" smtClean="0">
                          <a:latin typeface="Cambria Math" panose="02040503050406030204" pitchFamily="18" charset="0"/>
                        </a:rPr>
                        <m:t>𝑝𝐾𝑎</m:t>
                      </m:r>
                      <m:r>
                        <a:rPr lang="en-US" sz="2400" i="1" smtClean="0">
                          <a:latin typeface="Cambria Math" panose="02040503050406030204" pitchFamily="18" charset="0"/>
                        </a:rPr>
                        <m:t> −</m:t>
                      </m:r>
                      <m:r>
                        <a:rPr lang="en-US" sz="2400" b="0" i="1" smtClean="0">
                          <a:latin typeface="Cambria Math" panose="02040503050406030204" pitchFamily="18" charset="0"/>
                        </a:rPr>
                        <m:t>𝑙𝑜𝑔</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𝑉𝑜𝑙𝑢𝑚𝑒</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i="1" smtClean="0">
                              <a:latin typeface="Cambria Math" panose="02040503050406030204" pitchFamily="18" charset="0"/>
                            </a:rPr>
                            <m:t> </m:t>
                          </m:r>
                          <m:r>
                            <a:rPr lang="en-US" sz="2400" i="1" smtClean="0">
                              <a:latin typeface="Cambria Math" panose="02040503050406030204" pitchFamily="18" charset="0"/>
                            </a:rPr>
                            <m:t>𝑎𝑐𝑖𝑑</m:t>
                          </m:r>
                        </m:num>
                        <m:den>
                          <m:r>
                            <a:rPr lang="en-US" sz="2400" i="1" smtClean="0">
                              <a:latin typeface="Cambria Math" panose="02040503050406030204" pitchFamily="18" charset="0"/>
                            </a:rPr>
                            <m:t>𝑉𝑜𝑙𝑢𝑚𝑒</m:t>
                          </m:r>
                          <m:r>
                            <a:rPr lang="en-US" sz="2400" i="1" smtClean="0">
                              <a:latin typeface="Cambria Math" panose="02040503050406030204" pitchFamily="18" charset="0"/>
                            </a:rPr>
                            <m:t> </m:t>
                          </m:r>
                          <m:r>
                            <a:rPr lang="en-US" sz="2400" i="1" smtClean="0">
                              <a:latin typeface="Cambria Math" panose="02040503050406030204" pitchFamily="18" charset="0"/>
                            </a:rPr>
                            <m:t>𝑜𝑓</m:t>
                          </m:r>
                          <m:r>
                            <a:rPr lang="en-US" sz="2400" i="1" smtClean="0">
                              <a:latin typeface="Cambria Math" panose="02040503050406030204" pitchFamily="18" charset="0"/>
                            </a:rPr>
                            <m:t> </m:t>
                          </m:r>
                          <m:r>
                            <a:rPr lang="en-US" sz="2400" b="0" i="1" smtClean="0">
                              <a:latin typeface="Cambria Math" panose="02040503050406030204" pitchFamily="18" charset="0"/>
                            </a:rPr>
                            <m:t>𝑐𝑜𝑛𝑗𝑢𝑔𝑎𝑡𝑒</m:t>
                          </m:r>
                          <m:r>
                            <a:rPr lang="en-US" sz="2400" b="0" i="1" smtClean="0">
                              <a:latin typeface="Cambria Math" panose="02040503050406030204" pitchFamily="18" charset="0"/>
                            </a:rPr>
                            <m:t> </m:t>
                          </m:r>
                          <m:r>
                            <a:rPr lang="en-US" sz="2400" i="1" smtClean="0">
                              <a:latin typeface="Cambria Math" panose="02040503050406030204" pitchFamily="18" charset="0"/>
                            </a:rPr>
                            <m:t>𝑏𝑎𝑠𝑒</m:t>
                          </m:r>
                        </m:den>
                      </m:f>
                    </m:oMath>
                  </m:oMathPara>
                </a14:m>
                <a:endParaRPr lang="en-US" sz="2400"/>
              </a:p>
              <a:p>
                <a:pPr marL="0" indent="0">
                  <a:buFont typeface="Arial" panose="020B0604020202020204" pitchFamily="34" charset="0"/>
                  <a:buNone/>
                </a:pPr>
                <a:r>
                  <a:rPr lang="en-US" sz="2400"/>
                  <a:t>since </a:t>
                </a:r>
              </a:p>
              <a:p>
                <a:pPr marL="0" indent="0" algn="ctr">
                  <a:buFont typeface="Arial" panose="020B0604020202020204" pitchFamily="34" charset="0"/>
                  <a:buNone/>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𝑎𝑐𝑖𝑑</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𝑠𝑡𝑜𝑐𝑘</m:t>
                            </m:r>
                            <m:r>
                              <a:rPr lang="en-US" sz="2400" b="0" i="1" smtClean="0">
                                <a:latin typeface="Cambria Math" panose="02040503050406030204" pitchFamily="18" charset="0"/>
                              </a:rPr>
                              <m:t> </m:t>
                            </m:r>
                            <m:r>
                              <a:rPr lang="en-US" sz="2400" b="0" i="1" smtClean="0">
                                <a:latin typeface="Cambria Math" panose="02040503050406030204" pitchFamily="18" charset="0"/>
                              </a:rPr>
                              <m:t>𝑎𝑐𝑖𝑑</m:t>
                            </m:r>
                          </m:sub>
                        </m:sSub>
                        <m:r>
                          <a:rPr lang="en-US" sz="2400" b="0" i="1" smtClean="0">
                            <a:latin typeface="Cambria Math" panose="02040503050406030204" pitchFamily="18" charset="0"/>
                          </a:rPr>
                          <m:t> </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1 </m:t>
                            </m:r>
                            <m:r>
                              <a:rPr lang="en-US" sz="2400" b="0" i="1" smtClean="0">
                                <a:latin typeface="Cambria Math" panose="02040503050406030204" pitchFamily="18" charset="0"/>
                              </a:rPr>
                              <m:t>𝑀</m:t>
                            </m:r>
                          </m:e>
                        </m:d>
                        <m:r>
                          <a:rPr lang="en-US" sz="2400" b="0" i="1" smtClean="0">
                            <a:latin typeface="Cambria Math" panose="02040503050406030204" pitchFamily="18" charset="0"/>
                          </a:rPr>
                          <m:t> </m:t>
                        </m:r>
                        <m:r>
                          <a:rPr lang="en-US" sz="2400" i="1">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𝑉</m:t>
                            </m:r>
                          </m:e>
                          <m:sub>
                            <m:r>
                              <a:rPr lang="en-US" sz="2400" b="0" i="1" smtClean="0">
                                <a:latin typeface="Cambria Math" panose="02040503050406030204" pitchFamily="18" charset="0"/>
                                <a:ea typeface="Cambria Math" panose="02040503050406030204" pitchFamily="18" charset="0"/>
                              </a:rPr>
                              <m:t>𝑠𝑡𝑜𝑐𝑘</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𝑎𝑐𝑖𝑑</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𝑡𝑜𝑡𝑎𝑙</m:t>
                            </m:r>
                          </m:sub>
                        </m:sSub>
                      </m:den>
                    </m:f>
                  </m:oMath>
                </a14:m>
                <a:r>
                  <a:rPr lang="en-US" sz="2400"/>
                  <a:t>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𝐶</m:t>
                        </m:r>
                      </m:e>
                      <m:sub>
                        <m:r>
                          <a:rPr lang="en-US" sz="2400" b="0" i="1" dirty="0" smtClean="0">
                            <a:latin typeface="Cambria Math" panose="02040503050406030204" pitchFamily="18" charset="0"/>
                          </a:rPr>
                          <m:t>𝑏𝑎𝑠𝑒</m:t>
                        </m:r>
                      </m:sub>
                    </m:sSub>
                    <m:r>
                      <a:rPr lang="en-US" sz="2400" b="0" i="1" dirty="0" smtClean="0">
                        <a:latin typeface="Cambria Math" panose="02040503050406030204" pitchFamily="18" charset="0"/>
                      </a:rPr>
                      <m:t>=</m:t>
                    </m:r>
                    <m:f>
                      <m:fPr>
                        <m:ctrlPr>
                          <a:rPr lang="en-US" sz="2400" b="0" i="1" dirty="0" smtClean="0">
                            <a:latin typeface="Cambria Math" panose="02040503050406030204" pitchFamily="18" charset="0"/>
                          </a:rPr>
                        </m:ctrlPr>
                      </m:fPr>
                      <m:num>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𝐶</m:t>
                            </m:r>
                          </m:e>
                          <m:sub>
                            <m:r>
                              <a:rPr lang="en-US" sz="2400" b="0" i="1" dirty="0" smtClean="0">
                                <a:latin typeface="Cambria Math" panose="02040503050406030204" pitchFamily="18" charset="0"/>
                              </a:rPr>
                              <m:t>𝑠𝑡𝑜𝑐𝑘</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𝑐𝑜𝑛𝑗𝑢𝑔𝑎𝑡𝑒</m:t>
                            </m:r>
                            <m:r>
                              <a:rPr lang="en-US" sz="2400" b="0" i="1" dirty="0" smtClean="0">
                                <a:latin typeface="Cambria Math" panose="02040503050406030204" pitchFamily="18" charset="0"/>
                              </a:rPr>
                              <m:t> </m:t>
                            </m:r>
                            <m:r>
                              <a:rPr lang="en-US" sz="2400" b="0" i="1" dirty="0" smtClean="0">
                                <a:latin typeface="Cambria Math" panose="02040503050406030204" pitchFamily="18" charset="0"/>
                              </a:rPr>
                              <m:t>𝑏𝑎𝑠𝑒</m:t>
                            </m:r>
                          </m:sub>
                        </m:sSub>
                        <m:r>
                          <a:rPr lang="en-US" sz="2400" b="0" i="1" dirty="0" smtClean="0">
                            <a:latin typeface="Cambria Math" panose="02040503050406030204" pitchFamily="18" charset="0"/>
                          </a:rPr>
                          <m:t> </m:t>
                        </m:r>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1 </m:t>
                            </m:r>
                            <m:r>
                              <a:rPr lang="en-US" sz="2400" b="0" i="1" dirty="0" smtClean="0">
                                <a:latin typeface="Cambria Math" panose="02040503050406030204" pitchFamily="18" charset="0"/>
                              </a:rPr>
                              <m:t>𝑀</m:t>
                            </m:r>
                          </m:e>
                        </m:d>
                        <m:r>
                          <a:rPr lang="en-US" sz="2400" b="0" i="1" dirty="0" smtClean="0">
                            <a:latin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 </m:t>
                        </m:r>
                        <m:sSub>
                          <m:sSubPr>
                            <m:ctrlPr>
                              <a:rPr lang="en-US" sz="2400" b="0" i="1" dirty="0" smtClean="0">
                                <a:latin typeface="Cambria Math" panose="02040503050406030204" pitchFamily="18" charset="0"/>
                                <a:ea typeface="Cambria Math" panose="02040503050406030204" pitchFamily="18" charset="0"/>
                              </a:rPr>
                            </m:ctrlPr>
                          </m:sSubPr>
                          <m:e>
                            <m:r>
                              <a:rPr lang="en-US" sz="2400" b="0" i="1" dirty="0" smtClean="0">
                                <a:latin typeface="Cambria Math" panose="02040503050406030204" pitchFamily="18" charset="0"/>
                                <a:ea typeface="Cambria Math" panose="02040503050406030204" pitchFamily="18" charset="0"/>
                              </a:rPr>
                              <m:t>𝑉</m:t>
                            </m:r>
                          </m:e>
                          <m:sub>
                            <m:r>
                              <a:rPr lang="en-US" sz="2400" b="0" i="1" dirty="0" smtClean="0">
                                <a:latin typeface="Cambria Math" panose="02040503050406030204" pitchFamily="18" charset="0"/>
                                <a:ea typeface="Cambria Math" panose="02040503050406030204" pitchFamily="18" charset="0"/>
                              </a:rPr>
                              <m:t>𝑠𝑡𝑜𝑐𝑘</m:t>
                            </m:r>
                            <m:r>
                              <a:rPr lang="en-US"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𝑐𝑜𝑛𝑗𝑢𝑔𝑎𝑡𝑒</m:t>
                            </m:r>
                            <m:r>
                              <a:rPr lang="en-US"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𝑏𝑎𝑠𝑒</m:t>
                            </m:r>
                          </m:sub>
                        </m:sSub>
                      </m:num>
                      <m:den>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𝑉</m:t>
                            </m:r>
                          </m:e>
                          <m:sub>
                            <m:r>
                              <a:rPr lang="en-US" sz="2400" b="0" i="1" dirty="0" smtClean="0">
                                <a:latin typeface="Cambria Math" panose="02040503050406030204" pitchFamily="18" charset="0"/>
                              </a:rPr>
                              <m:t>𝑡𝑜𝑡𝑎𝑙</m:t>
                            </m:r>
                          </m:sub>
                        </m:sSub>
                      </m:den>
                    </m:f>
                  </m:oMath>
                </a14:m>
                <a:endParaRPr lang="en-US" sz="2400"/>
              </a:p>
              <a:p>
                <a:pPr marL="0" indent="0" algn="ctr">
                  <a:buFont typeface="Arial" panose="020B0604020202020204" pitchFamily="34" charset="0"/>
                  <a:buNone/>
                </a:pPr>
                <a:endParaRPr lang="en-US" sz="2400"/>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𝑎𝑐𝑖𝑑</m:t>
                              </m:r>
                            </m:sub>
                          </m:sSub>
                        </m:num>
                        <m:den>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𝑏𝑎𝑠𝑒</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𝑠𝑡𝑜𝑐𝑘</m:t>
                              </m:r>
                              <m:r>
                                <a:rPr lang="en-US" sz="2400" b="0" i="1" smtClean="0">
                                  <a:latin typeface="Cambria Math" panose="02040503050406030204" pitchFamily="18" charset="0"/>
                                </a:rPr>
                                <m:t> </m:t>
                              </m:r>
                              <m:r>
                                <a:rPr lang="en-US" sz="2400" b="0" i="1" smtClean="0">
                                  <a:latin typeface="Cambria Math" panose="02040503050406030204" pitchFamily="18" charset="0"/>
                                </a:rPr>
                                <m:t>𝑎𝑐𝑖𝑑</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𝑠𝑡𝑜𝑐𝑘</m:t>
                              </m:r>
                              <m:r>
                                <a:rPr lang="en-US" sz="2400" b="0" i="1" smtClean="0">
                                  <a:latin typeface="Cambria Math" panose="02040503050406030204" pitchFamily="18" charset="0"/>
                                </a:rPr>
                                <m:t> </m:t>
                              </m:r>
                              <m:r>
                                <a:rPr lang="en-US" sz="2400" b="0" i="1" smtClean="0">
                                  <a:latin typeface="Cambria Math" panose="02040503050406030204" pitchFamily="18" charset="0"/>
                                </a:rPr>
                                <m:t>𝑐𝑜𝑛𝑗𝑢𝑔𝑎𝑡𝑒</m:t>
                              </m:r>
                              <m:r>
                                <a:rPr lang="en-US" sz="2400" b="0" i="1" smtClean="0">
                                  <a:latin typeface="Cambria Math" panose="02040503050406030204" pitchFamily="18" charset="0"/>
                                </a:rPr>
                                <m:t> </m:t>
                              </m:r>
                              <m:r>
                                <a:rPr lang="en-US" sz="2400" b="0" i="1" smtClean="0">
                                  <a:latin typeface="Cambria Math" panose="02040503050406030204" pitchFamily="18" charset="0"/>
                                </a:rPr>
                                <m:t>𝑏𝑎𝑠𝑒</m:t>
                              </m:r>
                            </m:sub>
                          </m:sSub>
                        </m:den>
                      </m:f>
                    </m:oMath>
                  </m:oMathPara>
                </a14:m>
                <a:endParaRPr lang="en-US" sz="2400"/>
              </a:p>
              <a:p>
                <a:pPr marL="0" indent="0">
                  <a:buFont typeface="Arial" panose="020B0604020202020204" pitchFamily="34" charset="0"/>
                  <a:buNone/>
                </a:pPr>
                <a:r>
                  <a:rPr lang="en-US" sz="2400"/>
                  <a:t>where C is concentration</a:t>
                </a:r>
              </a:p>
            </p:txBody>
          </p:sp>
        </mc:Choice>
        <mc:Fallback xmlns="">
          <p:sp>
            <p:nvSpPr>
              <p:cNvPr id="4" name="Content Placeholder 2">
                <a:extLst>
                  <a:ext uri="{FF2B5EF4-FFF2-40B4-BE49-F238E27FC236}">
                    <a16:creationId xmlns:a16="http://schemas.microsoft.com/office/drawing/2014/main" id="{521FFD45-AFA5-241F-B260-DD8CDFF8EBF1}"/>
                  </a:ext>
                </a:extLst>
              </p:cNvPr>
              <p:cNvSpPr txBox="1">
                <a:spLocks noRot="1" noChangeAspect="1" noMove="1" noResize="1" noEditPoints="1" noAdjustHandles="1" noChangeArrowheads="1" noChangeShapeType="1" noTextEdit="1"/>
              </p:cNvSpPr>
              <p:nvPr/>
            </p:nvSpPr>
            <p:spPr>
              <a:xfrm>
                <a:off x="647699" y="1423886"/>
                <a:ext cx="11210926" cy="4818243"/>
              </a:xfrm>
              <a:prstGeom prst="rect">
                <a:avLst/>
              </a:prstGeom>
              <a:blipFill>
                <a:blip r:embed="rId2"/>
                <a:stretch>
                  <a:fillRect l="-816"/>
                </a:stretch>
              </a:blipFill>
            </p:spPr>
            <p:txBody>
              <a:bodyPr/>
              <a:lstStyle/>
              <a:p>
                <a:r>
                  <a:rPr lang="en-US">
                    <a:noFill/>
                  </a:rPr>
                  <a:t> </a:t>
                </a:r>
              </a:p>
            </p:txBody>
          </p:sp>
        </mc:Fallback>
      </mc:AlternateContent>
    </p:spTree>
    <p:extLst>
      <p:ext uri="{BB962C8B-B14F-4D97-AF65-F5344CB8AC3E}">
        <p14:creationId xmlns:p14="http://schemas.microsoft.com/office/powerpoint/2010/main" val="2286348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8280A-3604-0524-457A-2D3E7795C3C0}"/>
              </a:ext>
            </a:extLst>
          </p:cNvPr>
          <p:cNvSpPr>
            <a:spLocks noGrp="1"/>
          </p:cNvSpPr>
          <p:nvPr>
            <p:ph type="title"/>
          </p:nvPr>
        </p:nvSpPr>
        <p:spPr/>
        <p:txBody>
          <a:bodyPr/>
          <a:lstStyle/>
          <a:p>
            <a:r>
              <a:rPr lang="en-US"/>
              <a:t>Calibrating sensor</a:t>
            </a:r>
          </a:p>
        </p:txBody>
      </p:sp>
      <p:sp>
        <p:nvSpPr>
          <p:cNvPr id="11" name="TextBox 10">
            <a:extLst>
              <a:ext uri="{FF2B5EF4-FFF2-40B4-BE49-F238E27FC236}">
                <a16:creationId xmlns:a16="http://schemas.microsoft.com/office/drawing/2014/main" id="{A9984937-0E55-45EF-3F4A-364F41193DFB}"/>
              </a:ext>
            </a:extLst>
          </p:cNvPr>
          <p:cNvSpPr txBox="1"/>
          <p:nvPr/>
        </p:nvSpPr>
        <p:spPr>
          <a:xfrm>
            <a:off x="643797" y="1948562"/>
            <a:ext cx="5755315" cy="4207370"/>
          </a:xfrm>
          <a:prstGeom prst="rect">
            <a:avLst/>
          </a:prstGeom>
          <a:noFill/>
        </p:spPr>
        <p:txBody>
          <a:bodyPr wrap="square" rtlCol="0">
            <a:spAutoFit/>
          </a:bodyPr>
          <a:lstStyle/>
          <a:p>
            <a:pPr>
              <a:lnSpc>
                <a:spcPct val="150000"/>
              </a:lnSpc>
            </a:pPr>
            <a:r>
              <a:rPr lang="en-US"/>
              <a:t>- Connect to Arduino (&amp; pH sensor) from computer</a:t>
            </a:r>
          </a:p>
          <a:p>
            <a:pPr>
              <a:lnSpc>
                <a:spcPct val="150000"/>
              </a:lnSpc>
            </a:pPr>
            <a:r>
              <a:rPr lang="en-US"/>
              <a:t>- Take measurements for the voltage at known pH values (4 &amp; 7)</a:t>
            </a:r>
          </a:p>
          <a:p>
            <a:pPr>
              <a:lnSpc>
                <a:spcPct val="150000"/>
              </a:lnSpc>
            </a:pPr>
            <a:r>
              <a:rPr lang="en-US"/>
              <a:t>- Graph the results (to establish a relationship between the pH and the outputted voltage)</a:t>
            </a:r>
          </a:p>
          <a:p>
            <a:pPr>
              <a:lnSpc>
                <a:spcPct val="150000"/>
              </a:lnSpc>
            </a:pPr>
            <a:r>
              <a:rPr lang="en-US"/>
              <a:t>- Use the equation of the best fit straight line to possibly modify the program (.</a:t>
            </a:r>
            <a:r>
              <a:rPr lang="en-US" err="1"/>
              <a:t>ino</a:t>
            </a:r>
            <a:r>
              <a:rPr lang="en-US"/>
              <a:t> file) to output the correct pH values</a:t>
            </a:r>
          </a:p>
          <a:p>
            <a:pPr>
              <a:lnSpc>
                <a:spcPct val="150000"/>
              </a:lnSpc>
            </a:pPr>
            <a:r>
              <a:rPr lang="en-US"/>
              <a:t>- In time, we converted the voltage to pH in </a:t>
            </a:r>
            <a:r>
              <a:rPr lang="en-US" err="1"/>
              <a:t>Jupyter</a:t>
            </a:r>
            <a:r>
              <a:rPr lang="en-US"/>
              <a:t> Notebook</a:t>
            </a:r>
          </a:p>
        </p:txBody>
      </p:sp>
      <p:pic>
        <p:nvPicPr>
          <p:cNvPr id="1026" name="Picture 2">
            <a:extLst>
              <a:ext uri="{FF2B5EF4-FFF2-40B4-BE49-F238E27FC236}">
                <a16:creationId xmlns:a16="http://schemas.microsoft.com/office/drawing/2014/main" id="{DCFBABA4-9FD3-B3A6-FA36-E9692DC87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1561449"/>
            <a:ext cx="3776562" cy="285140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22714B2-8F15-5B70-D921-1C5BCE6E4F7C}"/>
              </a:ext>
            </a:extLst>
          </p:cNvPr>
          <p:cNvSpPr txBox="1"/>
          <p:nvPr/>
        </p:nvSpPr>
        <p:spPr>
          <a:xfrm>
            <a:off x="8668493" y="4346182"/>
            <a:ext cx="1266825" cy="276999"/>
          </a:xfrm>
          <a:prstGeom prst="rect">
            <a:avLst/>
          </a:prstGeom>
          <a:noFill/>
        </p:spPr>
        <p:txBody>
          <a:bodyPr wrap="square" rtlCol="0">
            <a:spAutoFit/>
          </a:bodyPr>
          <a:lstStyle/>
          <a:p>
            <a:pPr algn="ctr"/>
            <a:r>
              <a:rPr lang="en-US" sz="1200"/>
              <a:t>Voltage (V)</a:t>
            </a:r>
          </a:p>
        </p:txBody>
      </p:sp>
      <p:sp>
        <p:nvSpPr>
          <p:cNvPr id="13" name="TextBox 12">
            <a:extLst>
              <a:ext uri="{FF2B5EF4-FFF2-40B4-BE49-F238E27FC236}">
                <a16:creationId xmlns:a16="http://schemas.microsoft.com/office/drawing/2014/main" id="{4DD438E1-7983-20FF-D869-4D01FBCF958D}"/>
              </a:ext>
            </a:extLst>
          </p:cNvPr>
          <p:cNvSpPr txBox="1"/>
          <p:nvPr/>
        </p:nvSpPr>
        <p:spPr>
          <a:xfrm>
            <a:off x="6924675" y="2848653"/>
            <a:ext cx="515837" cy="276999"/>
          </a:xfrm>
          <a:prstGeom prst="rect">
            <a:avLst/>
          </a:prstGeom>
          <a:noFill/>
        </p:spPr>
        <p:txBody>
          <a:bodyPr wrap="square" rtlCol="0">
            <a:spAutoFit/>
          </a:bodyPr>
          <a:lstStyle/>
          <a:p>
            <a:pPr algn="ctr"/>
            <a:r>
              <a:rPr lang="en-US" sz="1200"/>
              <a:t>pH</a:t>
            </a:r>
          </a:p>
        </p:txBody>
      </p:sp>
      <p:sp>
        <p:nvSpPr>
          <p:cNvPr id="14" name="TextBox 13">
            <a:extLst>
              <a:ext uri="{FF2B5EF4-FFF2-40B4-BE49-F238E27FC236}">
                <a16:creationId xmlns:a16="http://schemas.microsoft.com/office/drawing/2014/main" id="{603A6ACD-57A9-5B63-C75E-2EAC0B36E155}"/>
              </a:ext>
            </a:extLst>
          </p:cNvPr>
          <p:cNvSpPr txBox="1"/>
          <p:nvPr/>
        </p:nvSpPr>
        <p:spPr>
          <a:xfrm>
            <a:off x="7672488" y="1763896"/>
            <a:ext cx="2881212" cy="369332"/>
          </a:xfrm>
          <a:prstGeom prst="rect">
            <a:avLst/>
          </a:prstGeom>
          <a:noFill/>
        </p:spPr>
        <p:txBody>
          <a:bodyPr wrap="square" rtlCol="0">
            <a:spAutoFit/>
          </a:bodyPr>
          <a:lstStyle/>
          <a:p>
            <a:pPr algn="ctr"/>
            <a:r>
              <a:rPr lang="en-US"/>
              <a:t>pH = 6.291(voltage) -11.832</a:t>
            </a:r>
          </a:p>
        </p:txBody>
      </p:sp>
    </p:spTree>
    <p:extLst>
      <p:ext uri="{BB962C8B-B14F-4D97-AF65-F5344CB8AC3E}">
        <p14:creationId xmlns:p14="http://schemas.microsoft.com/office/powerpoint/2010/main" val="2850982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E003-67E9-8633-9186-7A5413D15554}"/>
              </a:ext>
            </a:extLst>
          </p:cNvPr>
          <p:cNvSpPr>
            <a:spLocks noGrp="1"/>
          </p:cNvSpPr>
          <p:nvPr>
            <p:ph type="title"/>
          </p:nvPr>
        </p:nvSpPr>
        <p:spPr>
          <a:xfrm>
            <a:off x="629856" y="179146"/>
            <a:ext cx="10990644" cy="1325563"/>
          </a:xfrm>
        </p:spPr>
        <p:txBody>
          <a:bodyPr>
            <a:normAutofit/>
          </a:bodyPr>
          <a:lstStyle/>
          <a:p>
            <a:r>
              <a:rPr lang="en-US" sz="4000"/>
              <a:t>Understanding voltage outputs of a defective sensor</a:t>
            </a:r>
          </a:p>
        </p:txBody>
      </p:sp>
      <p:sp>
        <p:nvSpPr>
          <p:cNvPr id="6" name="TextBox 5">
            <a:extLst>
              <a:ext uri="{FF2B5EF4-FFF2-40B4-BE49-F238E27FC236}">
                <a16:creationId xmlns:a16="http://schemas.microsoft.com/office/drawing/2014/main" id="{F030E518-9630-F369-16D6-2D0FDB519163}"/>
              </a:ext>
            </a:extLst>
          </p:cNvPr>
          <p:cNvSpPr txBox="1"/>
          <p:nvPr/>
        </p:nvSpPr>
        <p:spPr>
          <a:xfrm>
            <a:off x="5884985" y="1264378"/>
            <a:ext cx="5486401" cy="2031325"/>
          </a:xfrm>
          <a:prstGeom prst="rect">
            <a:avLst/>
          </a:prstGeom>
          <a:noFill/>
        </p:spPr>
        <p:txBody>
          <a:bodyPr wrap="square" rtlCol="0">
            <a:spAutoFit/>
          </a:bodyPr>
          <a:lstStyle/>
          <a:p>
            <a:r>
              <a:rPr lang="en-US"/>
              <a:t>The first figure shows us the continually changing readings of the pH values from the Arduino (the blue stepped curve). As we aren’t able to wait so long for the values to completely stabilize (over 16 mins) we attempted to model the behavior of the readings (green and orange curves) to be able to predict their tendencies over a longer period of time.</a:t>
            </a:r>
          </a:p>
        </p:txBody>
      </p:sp>
      <p:sp>
        <p:nvSpPr>
          <p:cNvPr id="8" name="TextBox 7">
            <a:extLst>
              <a:ext uri="{FF2B5EF4-FFF2-40B4-BE49-F238E27FC236}">
                <a16:creationId xmlns:a16="http://schemas.microsoft.com/office/drawing/2014/main" id="{EC35FE6F-DEFB-273E-953F-FD1FE7D3ACEB}"/>
              </a:ext>
            </a:extLst>
          </p:cNvPr>
          <p:cNvSpPr txBox="1"/>
          <p:nvPr/>
        </p:nvSpPr>
        <p:spPr>
          <a:xfrm>
            <a:off x="5884985" y="3419475"/>
            <a:ext cx="5260471" cy="2585323"/>
          </a:xfrm>
          <a:prstGeom prst="rect">
            <a:avLst/>
          </a:prstGeom>
          <a:noFill/>
        </p:spPr>
        <p:txBody>
          <a:bodyPr wrap="square" rtlCol="0">
            <a:spAutoFit/>
          </a:bodyPr>
          <a:lstStyle/>
          <a:p>
            <a:r>
              <a:rPr lang="en-US"/>
              <a:t>However, as seen on the second figure, when given more time, the numbers stop following any kind of trend. This is caused by another factor, possibly electrolyte leakage from the sensor, which we are not interested in as we will not be taking measurements for so long. Fortunately, the response time of the new pH sensor was faster and the values were more stable after 30-60 seconds (the variation was &lt;= 0.01 V).</a:t>
            </a:r>
          </a:p>
        </p:txBody>
      </p:sp>
      <p:graphicFrame>
        <p:nvGraphicFramePr>
          <p:cNvPr id="10" name="Chart 9">
            <a:extLst>
              <a:ext uri="{FF2B5EF4-FFF2-40B4-BE49-F238E27FC236}">
                <a16:creationId xmlns:a16="http://schemas.microsoft.com/office/drawing/2014/main" id="{E6634355-B28D-C941-0FE3-2B71559752FE}"/>
              </a:ext>
            </a:extLst>
          </p:cNvPr>
          <p:cNvGraphicFramePr>
            <a:graphicFrameLocks/>
          </p:cNvGraphicFramePr>
          <p:nvPr>
            <p:extLst>
              <p:ext uri="{D42A27DB-BD31-4B8C-83A1-F6EECF244321}">
                <p14:modId xmlns:p14="http://schemas.microsoft.com/office/powerpoint/2010/main" val="1983555957"/>
              </p:ext>
            </p:extLst>
          </p:nvPr>
        </p:nvGraphicFramePr>
        <p:xfrm>
          <a:off x="1216932" y="4278921"/>
          <a:ext cx="3671592" cy="22391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8289025D-F983-480E-6418-25891CCAFC58}"/>
              </a:ext>
            </a:extLst>
          </p:cNvPr>
          <p:cNvGraphicFramePr>
            <a:graphicFrameLocks/>
          </p:cNvGraphicFramePr>
          <p:nvPr>
            <p:extLst>
              <p:ext uri="{D42A27DB-BD31-4B8C-83A1-F6EECF244321}">
                <p14:modId xmlns:p14="http://schemas.microsoft.com/office/powerpoint/2010/main" val="1625056778"/>
              </p:ext>
            </p:extLst>
          </p:nvPr>
        </p:nvGraphicFramePr>
        <p:xfrm>
          <a:off x="893082" y="1264378"/>
          <a:ext cx="4317093" cy="2898047"/>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D7B5EFA9-520E-6302-E6D3-2DB468A19B95}"/>
              </a:ext>
            </a:extLst>
          </p:cNvPr>
          <p:cNvSpPr txBox="1"/>
          <p:nvPr/>
        </p:nvSpPr>
        <p:spPr>
          <a:xfrm>
            <a:off x="5884985" y="6128570"/>
            <a:ext cx="5667375" cy="369332"/>
          </a:xfrm>
          <a:prstGeom prst="rect">
            <a:avLst/>
          </a:prstGeom>
          <a:noFill/>
        </p:spPr>
        <p:txBody>
          <a:bodyPr wrap="square" rtlCol="0">
            <a:spAutoFit/>
          </a:bodyPr>
          <a:lstStyle/>
          <a:p>
            <a:r>
              <a:rPr lang="en-US"/>
              <a:t>All measurements were made on one solution.</a:t>
            </a:r>
          </a:p>
        </p:txBody>
      </p:sp>
    </p:spTree>
    <p:extLst>
      <p:ext uri="{BB962C8B-B14F-4D97-AF65-F5344CB8AC3E}">
        <p14:creationId xmlns:p14="http://schemas.microsoft.com/office/powerpoint/2010/main" val="2264940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BFA9-4898-1E5F-B6AD-D14EDD3BA965}"/>
              </a:ext>
            </a:extLst>
          </p:cNvPr>
          <p:cNvSpPr>
            <a:spLocks noGrp="1"/>
          </p:cNvSpPr>
          <p:nvPr>
            <p:ph type="title"/>
          </p:nvPr>
        </p:nvSpPr>
        <p:spPr>
          <a:xfrm>
            <a:off x="766786" y="469900"/>
            <a:ext cx="5562600" cy="1325563"/>
          </a:xfrm>
        </p:spPr>
        <p:txBody>
          <a:bodyPr/>
          <a:lstStyle/>
          <a:p>
            <a:r>
              <a:rPr lang="en-US"/>
              <a:t>Finding the error in the stock reagents</a:t>
            </a:r>
          </a:p>
        </p:txBody>
      </p:sp>
      <p:graphicFrame>
        <p:nvGraphicFramePr>
          <p:cNvPr id="4" name="Chart 3">
            <a:extLst>
              <a:ext uri="{FF2B5EF4-FFF2-40B4-BE49-F238E27FC236}">
                <a16:creationId xmlns:a16="http://schemas.microsoft.com/office/drawing/2014/main" id="{C7B9066B-365A-BAB2-F3FC-8B17EE2DAD3C}"/>
              </a:ext>
            </a:extLst>
          </p:cNvPr>
          <p:cNvGraphicFramePr>
            <a:graphicFrameLocks/>
          </p:cNvGraphicFramePr>
          <p:nvPr>
            <p:extLst>
              <p:ext uri="{D42A27DB-BD31-4B8C-83A1-F6EECF244321}">
                <p14:modId xmlns:p14="http://schemas.microsoft.com/office/powerpoint/2010/main" val="73743357"/>
              </p:ext>
            </p:extLst>
          </p:nvPr>
        </p:nvGraphicFramePr>
        <p:xfrm>
          <a:off x="766785" y="2152650"/>
          <a:ext cx="5562599" cy="2944903"/>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DE32DE-4601-C47D-FBEC-3CFC3793AE76}"/>
                  </a:ext>
                </a:extLst>
              </p:cNvPr>
              <p:cNvSpPr txBox="1"/>
              <p:nvPr/>
            </p:nvSpPr>
            <p:spPr>
              <a:xfrm>
                <a:off x="6764214" y="197346"/>
                <a:ext cx="4661000" cy="6463308"/>
              </a:xfrm>
              <a:prstGeom prst="rect">
                <a:avLst/>
              </a:prstGeom>
              <a:noFill/>
            </p:spPr>
            <p:txBody>
              <a:bodyPr wrap="square" rtlCol="0">
                <a:spAutoFit/>
              </a:bodyPr>
              <a:lstStyle/>
              <a:p>
                <a:r>
                  <a:rPr lang="en-US"/>
                  <a:t>Measurements of pH were taken with a new sensor. The samples were of acid/conjugate base [HA]/[</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m:t>
                        </m:r>
                      </m:sup>
                    </m:sSup>
                  </m:oMath>
                </a14:m>
                <a:r>
                  <a:rPr lang="en-US"/>
                  <a:t>] ratios of 0.333, 1, 3 (expected pH values of 5.22, 4.74, and 4.26). The blue curve shows the expected pH values at certain acid/base ratios based on the Henderson-Hasselbalch equation for </a:t>
                </a:r>
                <a:r>
                  <a:rPr lang="en-US" err="1"/>
                  <a:t>pKa</a:t>
                </a:r>
                <a:r>
                  <a:rPr lang="en-US"/>
                  <a:t> = 4.74. The green and orange dots represent our measured values. There is a large discrepancy between the expected values and the measured values. Checking the pH standards before and after the run showed consistent measurements. </a:t>
                </a:r>
              </a:p>
              <a:p>
                <a:endParaRPr lang="en-US"/>
              </a:p>
              <a:p>
                <a:r>
                  <a:rPr lang="en-US"/>
                  <a:t>We ran a subsequent test with the pure stock solutions (1.04M HA &amp; 1M </a:t>
                </a:r>
                <a:r>
                  <a:rPr lang="en-US" err="1"/>
                  <a:t>NaOAc</a:t>
                </a:r>
                <a:r>
                  <a:rPr lang="en-US"/>
                  <a:t>). The acetic acid was measured at pH 2.48 (expected 2.4), the sodium acetate was 6.91 (expected 9.04 (Khan Academy))</a:t>
                </a:r>
              </a:p>
              <a:p>
                <a:endParaRPr lang="en-US"/>
              </a:p>
              <a:p>
                <a:r>
                  <a:rPr lang="en-US"/>
                  <a:t>Therefore, the inaccuracy of the results can most likely be explained by the incorrect preparation of the  sodium acetate solution.</a:t>
                </a:r>
              </a:p>
            </p:txBody>
          </p:sp>
        </mc:Choice>
        <mc:Fallback xmlns="">
          <p:sp>
            <p:nvSpPr>
              <p:cNvPr id="7" name="TextBox 6">
                <a:extLst>
                  <a:ext uri="{FF2B5EF4-FFF2-40B4-BE49-F238E27FC236}">
                    <a16:creationId xmlns:a16="http://schemas.microsoft.com/office/drawing/2014/main" id="{CFDE32DE-4601-C47D-FBEC-3CFC3793AE76}"/>
                  </a:ext>
                </a:extLst>
              </p:cNvPr>
              <p:cNvSpPr txBox="1">
                <a:spLocks noRot="1" noChangeAspect="1" noMove="1" noResize="1" noEditPoints="1" noAdjustHandles="1" noChangeArrowheads="1" noChangeShapeType="1" noTextEdit="1"/>
              </p:cNvSpPr>
              <p:nvPr/>
            </p:nvSpPr>
            <p:spPr>
              <a:xfrm>
                <a:off x="6764214" y="197346"/>
                <a:ext cx="4661000" cy="6463308"/>
              </a:xfrm>
              <a:prstGeom prst="rect">
                <a:avLst/>
              </a:prstGeom>
              <a:blipFill>
                <a:blip r:embed="rId3"/>
                <a:stretch>
                  <a:fillRect l="-1178" t="-471" r="-654"/>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8F3D502-CB79-1920-C734-1AB2307BA465}"/>
              </a:ext>
            </a:extLst>
          </p:cNvPr>
          <p:cNvSpPr txBox="1"/>
          <p:nvPr/>
        </p:nvSpPr>
        <p:spPr>
          <a:xfrm>
            <a:off x="766785" y="5671575"/>
            <a:ext cx="5491184" cy="369332"/>
          </a:xfrm>
          <a:prstGeom prst="rect">
            <a:avLst/>
          </a:prstGeom>
          <a:noFill/>
        </p:spPr>
        <p:txBody>
          <a:bodyPr wrap="square" rtlCol="0">
            <a:spAutoFit/>
          </a:bodyPr>
          <a:lstStyle/>
          <a:p>
            <a:r>
              <a:rPr lang="en-US"/>
              <a:t>HA represents acetic acid; A- represents acetate ions</a:t>
            </a:r>
          </a:p>
        </p:txBody>
      </p:sp>
    </p:spTree>
    <p:extLst>
      <p:ext uri="{BB962C8B-B14F-4D97-AF65-F5344CB8AC3E}">
        <p14:creationId xmlns:p14="http://schemas.microsoft.com/office/powerpoint/2010/main" val="3035457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9605C-AA51-0B78-6732-02BC1316B455}"/>
              </a:ext>
            </a:extLst>
          </p:cNvPr>
          <p:cNvSpPr>
            <a:spLocks noGrp="1"/>
          </p:cNvSpPr>
          <p:nvPr>
            <p:ph type="title"/>
          </p:nvPr>
        </p:nvSpPr>
        <p:spPr/>
        <p:txBody>
          <a:bodyPr/>
          <a:lstStyle/>
          <a:p>
            <a:r>
              <a:rPr lang="en-US"/>
              <a:t>pH sensors and electrode maintenance</a:t>
            </a:r>
          </a:p>
        </p:txBody>
      </p:sp>
      <p:sp>
        <p:nvSpPr>
          <p:cNvPr id="3" name="Content Placeholder 2">
            <a:extLst>
              <a:ext uri="{FF2B5EF4-FFF2-40B4-BE49-F238E27FC236}">
                <a16:creationId xmlns:a16="http://schemas.microsoft.com/office/drawing/2014/main" id="{36387199-A7CE-39E5-B2A4-275B4980838C}"/>
              </a:ext>
            </a:extLst>
          </p:cNvPr>
          <p:cNvSpPr>
            <a:spLocks noGrp="1"/>
          </p:cNvSpPr>
          <p:nvPr>
            <p:ph idx="1"/>
          </p:nvPr>
        </p:nvSpPr>
        <p:spPr/>
        <p:txBody>
          <a:bodyPr vert="horz" lIns="91440" tIns="45720" rIns="91440" bIns="45720" rtlCol="0" anchor="t">
            <a:normAutofit/>
          </a:bodyPr>
          <a:lstStyle/>
          <a:p>
            <a:r>
              <a:rPr lang="en-US" sz="1800"/>
              <a:t>pH sensors were purchased from </a:t>
            </a:r>
            <a:r>
              <a:rPr lang="en-US" sz="1800" err="1"/>
              <a:t>DFrobot</a:t>
            </a:r>
            <a:r>
              <a:rPr lang="en-US" sz="1800"/>
              <a:t> (</a:t>
            </a:r>
            <a:r>
              <a:rPr lang="en-US" sz="1800">
                <a:ea typeface="+mn-lt"/>
                <a:cs typeface="+mn-lt"/>
                <a:hlinkClick r:id="rId2"/>
              </a:rPr>
              <a:t>https://www.dfrobot.com/product-1025.html</a:t>
            </a:r>
            <a:r>
              <a:rPr lang="en-US" sz="1800">
                <a:ea typeface="+mn-lt"/>
                <a:cs typeface="+mn-lt"/>
              </a:rPr>
              <a:t> )</a:t>
            </a:r>
            <a:endParaRPr lang="en-US" sz="1800"/>
          </a:p>
          <a:p>
            <a:r>
              <a:rPr lang="en-US" sz="1800"/>
              <a:t>pH sensor #1 (original provided by UMD): Because it was non-functional, the sensor was subjected to the Vernier shocking method (</a:t>
            </a:r>
            <a:r>
              <a:rPr lang="en-US" sz="1800">
                <a:ea typeface="+mn-lt"/>
                <a:cs typeface="+mn-lt"/>
                <a:hlinkClick r:id="rId3"/>
              </a:rPr>
              <a:t>https://www.vernier.com/manuals/ph-bta/</a:t>
            </a:r>
            <a:r>
              <a:rPr lang="en-US" sz="1800">
                <a:ea typeface="+mn-lt"/>
                <a:cs typeface="+mn-lt"/>
              </a:rPr>
              <a:t>) using 0.5 M HCl and soaking overnight. After adjusting the </a:t>
            </a:r>
            <a:r>
              <a:rPr lang="en-US" sz="1800" err="1">
                <a:ea typeface="+mn-lt"/>
                <a:cs typeface="+mn-lt"/>
              </a:rPr>
              <a:t>trimpot</a:t>
            </a:r>
            <a:r>
              <a:rPr lang="en-US" sz="1800">
                <a:ea typeface="+mn-lt"/>
                <a:cs typeface="+mn-lt"/>
              </a:rPr>
              <a:t>, the sensor appears to be functional.</a:t>
            </a:r>
          </a:p>
          <a:p>
            <a:r>
              <a:rPr lang="en-US" sz="1800"/>
              <a:t>pH sensor #2 (new): After soaking overnight in fresh 3.3M </a:t>
            </a:r>
            <a:r>
              <a:rPr lang="en-US" sz="1800" err="1"/>
              <a:t>KCl</a:t>
            </a:r>
            <a:r>
              <a:rPr lang="en-US" sz="1800"/>
              <a:t>, the sensor was tested. It was then subjected to the Pasco protocol for restoring sensors (</a:t>
            </a:r>
            <a:r>
              <a:rPr lang="en-US" sz="1800">
                <a:ea typeface="+mn-lt"/>
                <a:cs typeface="+mn-lt"/>
                <a:hlinkClick r:id="rId4"/>
              </a:rPr>
              <a:t>https://www.pasco.com/support/knowledge-base/21</a:t>
            </a:r>
            <a:r>
              <a:rPr lang="en-US" sz="1800">
                <a:ea typeface="+mn-lt"/>
                <a:cs typeface="+mn-lt"/>
              </a:rPr>
              <a:t> ). There was little difference before and after the restoration procedure.</a:t>
            </a:r>
          </a:p>
          <a:p>
            <a:r>
              <a:rPr lang="en-US" sz="1800"/>
              <a:t>The </a:t>
            </a:r>
            <a:r>
              <a:rPr lang="en-US" sz="1800" err="1"/>
              <a:t>trimpots</a:t>
            </a:r>
            <a:r>
              <a:rPr lang="en-US" sz="1800"/>
              <a:t> (</a:t>
            </a:r>
            <a:r>
              <a:rPr lang="en-US" sz="1800" err="1"/>
              <a:t>Bochen</a:t>
            </a:r>
            <a:r>
              <a:rPr lang="en-US" sz="1800"/>
              <a:t> or Bourns 3296) on the board attached to the pH sensor were adjusted. I could rotate the screw at least 30 full turns clockwise and 20 full turns counterclockwise and never feel a stop. This behavior is unusual. The website says these are 25-turn pots but the data sheet does not state this. To increase the separation between the voltage values for the pH4 and pH7 standards, the </a:t>
            </a:r>
            <a:r>
              <a:rPr lang="en-US" sz="1800" err="1"/>
              <a:t>trimpot</a:t>
            </a:r>
            <a:r>
              <a:rPr lang="en-US" sz="1800"/>
              <a:t> was rotated ~11 turns counterclockwise.</a:t>
            </a:r>
          </a:p>
        </p:txBody>
      </p:sp>
    </p:spTree>
    <p:extLst>
      <p:ext uri="{BB962C8B-B14F-4D97-AF65-F5344CB8AC3E}">
        <p14:creationId xmlns:p14="http://schemas.microsoft.com/office/powerpoint/2010/main" val="41683968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1737C-0948-FA3F-5E86-06A98D3A4DFF}"/>
              </a:ext>
            </a:extLst>
          </p:cNvPr>
          <p:cNvSpPr>
            <a:spLocks noGrp="1"/>
          </p:cNvSpPr>
          <p:nvPr>
            <p:ph type="title"/>
          </p:nvPr>
        </p:nvSpPr>
        <p:spPr/>
        <p:txBody>
          <a:bodyPr/>
          <a:lstStyle/>
          <a:p>
            <a:r>
              <a:rPr lang="en-US"/>
              <a:t>Testing pH of a dispensed 1:1 solution</a:t>
            </a:r>
          </a:p>
        </p:txBody>
      </p:sp>
      <p:sp>
        <p:nvSpPr>
          <p:cNvPr id="3" name="Content Placeholder 2">
            <a:extLst>
              <a:ext uri="{FF2B5EF4-FFF2-40B4-BE49-F238E27FC236}">
                <a16:creationId xmlns:a16="http://schemas.microsoft.com/office/drawing/2014/main" id="{42C74802-F057-BD00-8AA1-627568026D63}"/>
              </a:ext>
            </a:extLst>
          </p:cNvPr>
          <p:cNvSpPr>
            <a:spLocks noGrp="1"/>
          </p:cNvSpPr>
          <p:nvPr>
            <p:ph idx="1"/>
          </p:nvPr>
        </p:nvSpPr>
        <p:spPr/>
        <p:txBody>
          <a:bodyPr vert="horz" lIns="91440" tIns="45720" rIns="91440" bIns="45720" rtlCol="0" anchor="t">
            <a:normAutofit/>
          </a:bodyPr>
          <a:lstStyle/>
          <a:p>
            <a:pPr marL="0" indent="0">
              <a:buNone/>
            </a:pPr>
            <a:r>
              <a:rPr lang="en-US"/>
              <a:t>10 tests of a dispensed 1:1 solution after calibration of pH sensor</a:t>
            </a:r>
          </a:p>
          <a:p>
            <a:r>
              <a:rPr lang="en-US"/>
              <a:t>Average pH: 4.33</a:t>
            </a:r>
          </a:p>
          <a:p>
            <a:r>
              <a:rPr lang="en-US"/>
              <a:t>Variance: 0.004</a:t>
            </a:r>
          </a:p>
        </p:txBody>
      </p:sp>
    </p:spTree>
    <p:extLst>
      <p:ext uri="{BB962C8B-B14F-4D97-AF65-F5344CB8AC3E}">
        <p14:creationId xmlns:p14="http://schemas.microsoft.com/office/powerpoint/2010/main" val="3112076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A5432-0703-34D5-B8B6-4683A6875546}"/>
              </a:ext>
            </a:extLst>
          </p:cNvPr>
          <p:cNvSpPr>
            <a:spLocks noGrp="1"/>
          </p:cNvSpPr>
          <p:nvPr>
            <p:ph type="title"/>
          </p:nvPr>
        </p:nvSpPr>
        <p:spPr>
          <a:xfrm>
            <a:off x="0" y="1144690"/>
            <a:ext cx="10515600" cy="1325563"/>
          </a:xfrm>
        </p:spPr>
        <p:txBody>
          <a:bodyPr>
            <a:normAutofit fontScale="90000"/>
          </a:bodyPr>
          <a:lstStyle/>
          <a:p>
            <a:r>
              <a:rPr lang="en-US" sz="6600">
                <a:highlight>
                  <a:srgbClr val="FFFF00"/>
                </a:highlight>
              </a:rPr>
              <a:t>Collecting data</a:t>
            </a:r>
            <a:br>
              <a:rPr lang="en-US" sz="6600" dirty="0">
                <a:highlight>
                  <a:srgbClr val="FFFF00"/>
                </a:highlight>
              </a:rPr>
            </a:br>
            <a:br>
              <a:rPr lang="en-US" sz="6600" dirty="0">
                <a:highlight>
                  <a:srgbClr val="FFFF00"/>
                </a:highlight>
              </a:rPr>
            </a:br>
            <a:r>
              <a:rPr lang="en-US" sz="4900">
                <a:highlight>
                  <a:srgbClr val="FFFF00"/>
                </a:highlight>
                <a:ea typeface="+mj-lt"/>
                <a:cs typeface="+mj-lt"/>
              </a:rPr>
              <a:t>Pipetting &amp; Calibrating &amp; Measuring</a:t>
            </a:r>
          </a:p>
          <a:p>
            <a:endParaRPr lang="en-US" sz="6600" dirty="0">
              <a:highlight>
                <a:srgbClr val="FFFF00"/>
              </a:highlight>
            </a:endParaRPr>
          </a:p>
        </p:txBody>
      </p:sp>
    </p:spTree>
    <p:extLst>
      <p:ext uri="{BB962C8B-B14F-4D97-AF65-F5344CB8AC3E}">
        <p14:creationId xmlns:p14="http://schemas.microsoft.com/office/powerpoint/2010/main" val="2834857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A594-C5BD-C987-D48F-5A9EE8F78768}"/>
              </a:ext>
            </a:extLst>
          </p:cNvPr>
          <p:cNvSpPr>
            <a:spLocks noGrp="1"/>
          </p:cNvSpPr>
          <p:nvPr>
            <p:ph type="title"/>
          </p:nvPr>
        </p:nvSpPr>
        <p:spPr>
          <a:xfrm>
            <a:off x="667997" y="1841398"/>
            <a:ext cx="10515600" cy="3981979"/>
          </a:xfrm>
        </p:spPr>
        <p:txBody>
          <a:bodyPr>
            <a:normAutofit/>
          </a:bodyPr>
          <a:lstStyle/>
          <a:p>
            <a:r>
              <a:rPr lang="en-US" sz="2000"/>
              <a:t>Insert picture of camera location</a:t>
            </a:r>
            <a:br>
              <a:rPr lang="en-US" sz="2000"/>
            </a:br>
            <a:r>
              <a:rPr lang="en-US" sz="2000"/>
              <a:t>Insert picture of longer screws in y-limit switch</a:t>
            </a:r>
            <a:br>
              <a:rPr lang="en-US" sz="2000"/>
            </a:br>
            <a:r>
              <a:rPr lang="en-US" sz="2000"/>
              <a:t>Insert picture of the Lego thing that holds the pH wire straight up</a:t>
            </a:r>
            <a:br>
              <a:rPr lang="en-US" sz="2000"/>
            </a:br>
            <a:br>
              <a:rPr lang="en-US" sz="2000"/>
            </a:br>
            <a:r>
              <a:rPr lang="en-US" sz="2000"/>
              <a:t>For Pi 2 (vertical Pi), two standoffs are between the </a:t>
            </a:r>
            <a:r>
              <a:rPr lang="en-US" sz="2000" err="1"/>
              <a:t>Buildhat</a:t>
            </a:r>
            <a:r>
              <a:rPr lang="en-US" sz="2000"/>
              <a:t> and Pi boards. Followed recommendation in video. Pi 1 does not have standoffs.</a:t>
            </a:r>
            <a:br>
              <a:rPr lang="en-US" sz="2000"/>
            </a:br>
            <a:br>
              <a:rPr lang="en-US" sz="2000"/>
            </a:br>
            <a:r>
              <a:rPr lang="en-US" sz="2000"/>
              <a:t>For Pi 1, two Lego pieces on the side (without the </a:t>
            </a:r>
            <a:r>
              <a:rPr lang="en-US" sz="2000" err="1"/>
              <a:t>microHDMI</a:t>
            </a:r>
            <a:r>
              <a:rPr lang="en-US" sz="2000"/>
              <a:t>) have been removed. Not sure what the purpose was of the two pieces but they got in the way of manipulating the boards. Photos of where they used to be are on Dr. Lowe's phone.</a:t>
            </a:r>
          </a:p>
        </p:txBody>
      </p:sp>
      <p:sp>
        <p:nvSpPr>
          <p:cNvPr id="4" name="TextBox 3">
            <a:extLst>
              <a:ext uri="{FF2B5EF4-FFF2-40B4-BE49-F238E27FC236}">
                <a16:creationId xmlns:a16="http://schemas.microsoft.com/office/drawing/2014/main" id="{58BBAE80-203B-81AA-AB0D-71A7E00051A3}"/>
              </a:ext>
            </a:extLst>
          </p:cNvPr>
          <p:cNvSpPr txBox="1"/>
          <p:nvPr/>
        </p:nvSpPr>
        <p:spPr>
          <a:xfrm>
            <a:off x="0" y="-1"/>
            <a:ext cx="12191998" cy="1107996"/>
          </a:xfrm>
          <a:prstGeom prst="rect">
            <a:avLst/>
          </a:prstGeom>
          <a:solidFill>
            <a:srgbClr val="FFFF0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t>Hardware modifications</a:t>
            </a:r>
          </a:p>
        </p:txBody>
      </p:sp>
    </p:spTree>
    <p:extLst>
      <p:ext uri="{BB962C8B-B14F-4D97-AF65-F5344CB8AC3E}">
        <p14:creationId xmlns:p14="http://schemas.microsoft.com/office/powerpoint/2010/main" val="4185359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5B583-B264-06AE-E056-07AA66138A64}"/>
              </a:ext>
            </a:extLst>
          </p:cNvPr>
          <p:cNvSpPr>
            <a:spLocks noGrp="1"/>
          </p:cNvSpPr>
          <p:nvPr>
            <p:ph type="title"/>
          </p:nvPr>
        </p:nvSpPr>
        <p:spPr/>
        <p:txBody>
          <a:bodyPr/>
          <a:lstStyle/>
          <a:p>
            <a:r>
              <a:rPr lang="en-US"/>
              <a:t>Pipetting &amp; Calibrating &amp; Measuring</a:t>
            </a:r>
          </a:p>
        </p:txBody>
      </p:sp>
      <p:graphicFrame>
        <p:nvGraphicFramePr>
          <p:cNvPr id="4" name="Chart 3">
            <a:extLst>
              <a:ext uri="{FF2B5EF4-FFF2-40B4-BE49-F238E27FC236}">
                <a16:creationId xmlns:a16="http://schemas.microsoft.com/office/drawing/2014/main" id="{277F579D-56F9-C560-D937-4AB821881A11}"/>
              </a:ext>
            </a:extLst>
          </p:cNvPr>
          <p:cNvGraphicFramePr>
            <a:graphicFrameLocks/>
          </p:cNvGraphicFramePr>
          <p:nvPr/>
        </p:nvGraphicFramePr>
        <p:xfrm>
          <a:off x="995610" y="1405444"/>
          <a:ext cx="5384641" cy="3247653"/>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994D271-B259-F241-BE27-CACC0BF386FA}"/>
              </a:ext>
            </a:extLst>
          </p:cNvPr>
          <p:cNvSpPr txBox="1"/>
          <p:nvPr/>
        </p:nvSpPr>
        <p:spPr>
          <a:xfrm>
            <a:off x="747873" y="4765065"/>
            <a:ext cx="10696254" cy="2862322"/>
          </a:xfrm>
          <a:prstGeom prst="rect">
            <a:avLst/>
          </a:prstGeom>
          <a:noFill/>
        </p:spPr>
        <p:txBody>
          <a:bodyPr wrap="square" lIns="91440" tIns="45720" rIns="91440" bIns="45720" rtlCol="0" anchor="t">
            <a:spAutoFit/>
          </a:bodyPr>
          <a:lstStyle/>
          <a:p>
            <a:r>
              <a:rPr lang="en-US" dirty="0"/>
              <a:t>This experiment involved pipetting 8 different acid/base samples into wells using code, calibrating the pH sensor using pH7 and pH4 standard solutions, and measuring the pH in each well from low to high ratios (only the 8</a:t>
            </a:r>
            <a:r>
              <a:rPr lang="en-US" baseline="30000" dirty="0"/>
              <a:t>th</a:t>
            </a:r>
            <a:r>
              <a:rPr lang="en-US" dirty="0"/>
              <a:t> was unsuccessful due to a mistake in the code). The data shows that the higher the acid to base ratio, the higher the error in the results. A straight line was fitted to the data by configuring the data as (pH vs log10(acid/</a:t>
            </a:r>
            <a:r>
              <a:rPr lang="en-US" dirty="0" err="1"/>
              <a:t>c_base</a:t>
            </a:r>
            <a:r>
              <a:rPr lang="en-US" dirty="0"/>
              <a:t>)) and drawing a fit in python (see figure on the right). This gave us the </a:t>
            </a:r>
            <a:r>
              <a:rPr lang="en-US" dirty="0">
                <a:effectLst/>
                <a:latin typeface="var(--jp-code-font-family)"/>
              </a:rPr>
              <a:t>slope (-1.3) and intercept (4.35). Measuring pH4 and pH7 showed that the pH readings had drifted to ~3.7 &amp; 6.9 respectively.</a:t>
            </a:r>
            <a:r>
              <a:rPr lang="en-US" dirty="0">
                <a:latin typeface="var(--jp-code-font-family)"/>
              </a:rPr>
              <a:t> </a:t>
            </a:r>
            <a:endParaRPr lang="en-US" b="0" i="0">
              <a:effectLst/>
              <a:latin typeface="var(--jp-cell-prompt-font-family)"/>
            </a:endParaRPr>
          </a:p>
          <a:p>
            <a:pPr algn="l"/>
            <a:br>
              <a:rPr lang="en-US" b="0" i="0" dirty="0">
                <a:effectLst/>
                <a:latin typeface="var(--jp-code-font-family)"/>
              </a:rPr>
            </a:br>
            <a:endParaRPr lang="en-US" b="0" i="0">
              <a:effectLst/>
              <a:latin typeface="var(--jp-code-font-family)"/>
            </a:endParaRPr>
          </a:p>
          <a:p>
            <a:endParaRPr lang="en-US"/>
          </a:p>
        </p:txBody>
      </p:sp>
      <p:pic>
        <p:nvPicPr>
          <p:cNvPr id="7" name="Picture 6" descr="A graph of a line graph&#10;&#10;Description automatically generated with medium confidence">
            <a:extLst>
              <a:ext uri="{FF2B5EF4-FFF2-40B4-BE49-F238E27FC236}">
                <a16:creationId xmlns:a16="http://schemas.microsoft.com/office/drawing/2014/main" id="{5D62D3C6-A63E-BE3B-9F02-A4CC585F98A3}"/>
              </a:ext>
            </a:extLst>
          </p:cNvPr>
          <p:cNvPicPr>
            <a:picLocks noChangeAspect="1"/>
          </p:cNvPicPr>
          <p:nvPr/>
        </p:nvPicPr>
        <p:blipFill>
          <a:blip r:embed="rId4"/>
          <a:stretch>
            <a:fillRect/>
          </a:stretch>
        </p:blipFill>
        <p:spPr>
          <a:xfrm>
            <a:off x="7102867" y="1746143"/>
            <a:ext cx="3813069" cy="2566256"/>
          </a:xfrm>
          <a:prstGeom prst="rect">
            <a:avLst/>
          </a:prstGeom>
        </p:spPr>
      </p:pic>
    </p:spTree>
    <p:extLst>
      <p:ext uri="{BB962C8B-B14F-4D97-AF65-F5344CB8AC3E}">
        <p14:creationId xmlns:p14="http://schemas.microsoft.com/office/powerpoint/2010/main" val="886014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55A9B-7E42-47B3-A588-75AEE57BC6C4}"/>
              </a:ext>
            </a:extLst>
          </p:cNvPr>
          <p:cNvSpPr>
            <a:spLocks noGrp="1"/>
          </p:cNvSpPr>
          <p:nvPr>
            <p:ph type="title"/>
          </p:nvPr>
        </p:nvSpPr>
        <p:spPr/>
        <p:txBody>
          <a:bodyPr/>
          <a:lstStyle/>
          <a:p>
            <a:r>
              <a:rPr lang="en-US"/>
              <a:t>Results of new experiment</a:t>
            </a:r>
          </a:p>
        </p:txBody>
      </p:sp>
      <p:graphicFrame>
        <p:nvGraphicFramePr>
          <p:cNvPr id="5" name="Chart 4">
            <a:extLst>
              <a:ext uri="{FF2B5EF4-FFF2-40B4-BE49-F238E27FC236}">
                <a16:creationId xmlns:a16="http://schemas.microsoft.com/office/drawing/2014/main" id="{6A61A838-EC53-F1C7-1032-3F4B166FCCC5}"/>
              </a:ext>
            </a:extLst>
          </p:cNvPr>
          <p:cNvGraphicFramePr>
            <a:graphicFrameLocks/>
          </p:cNvGraphicFramePr>
          <p:nvPr/>
        </p:nvGraphicFramePr>
        <p:xfrm>
          <a:off x="1169663" y="2066188"/>
          <a:ext cx="6038320" cy="3822903"/>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3">
            <a:extLst>
              <a:ext uri="{FF2B5EF4-FFF2-40B4-BE49-F238E27FC236}">
                <a16:creationId xmlns:a16="http://schemas.microsoft.com/office/drawing/2014/main" id="{6A257C9B-2918-57D7-E134-51452775CC15}"/>
              </a:ext>
            </a:extLst>
          </p:cNvPr>
          <p:cNvSpPr txBox="1"/>
          <p:nvPr/>
        </p:nvSpPr>
        <p:spPr>
          <a:xfrm>
            <a:off x="4392748" y="4275183"/>
            <a:ext cx="1838960" cy="345440"/>
          </a:xfrm>
          <a:prstGeom prst="rect">
            <a:avLst/>
          </a:prstGeom>
          <a:solidFill>
            <a:schemeClr val="lt1"/>
          </a:solidFill>
          <a:ln w="19050" cmpd="sng">
            <a:solidFill>
              <a:schemeClr val="accent6">
                <a:lumMod val="60000"/>
                <a:lumOff val="40000"/>
              </a:schemeClr>
            </a:solidFill>
          </a:ln>
        </p:spPr>
        <p:style>
          <a:lnRef idx="0">
            <a:scrgbClr r="0" g="0" b="0"/>
          </a:lnRef>
          <a:fillRef idx="0">
            <a:scrgbClr r="0" g="0" b="0"/>
          </a:fillRef>
          <a:effectRef idx="0">
            <a:scrgbClr r="0" g="0" b="0"/>
          </a:effectRef>
          <a:fontRef idx="minor">
            <a:schemeClr val="dk1"/>
          </a:fontRef>
        </p:style>
        <p:txBody>
          <a:bodyPr wrap="square" lIns="91440" tIns="45720" rIns="91440" bIns="45720"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100" dirty="0"/>
              <a:t>pH</a:t>
            </a:r>
            <a:r>
              <a:rPr lang="en-US" sz="1100" baseline="0" dirty="0"/>
              <a:t> = 4.43 - log(acid/</a:t>
            </a:r>
            <a:r>
              <a:rPr lang="en-US" dirty="0" err="1"/>
              <a:t>cbase</a:t>
            </a:r>
            <a:r>
              <a:rPr lang="en-US" sz="1100" baseline="0" dirty="0"/>
              <a:t>)</a:t>
            </a:r>
            <a:endParaRPr lang="en-US" sz="1100" dirty="0"/>
          </a:p>
        </p:txBody>
      </p:sp>
      <p:sp>
        <p:nvSpPr>
          <p:cNvPr id="7" name="TextBox 6">
            <a:extLst>
              <a:ext uri="{FF2B5EF4-FFF2-40B4-BE49-F238E27FC236}">
                <a16:creationId xmlns:a16="http://schemas.microsoft.com/office/drawing/2014/main" id="{A513929D-E5F4-4D89-A2C2-DE68488C65C5}"/>
              </a:ext>
            </a:extLst>
          </p:cNvPr>
          <p:cNvSpPr txBox="1"/>
          <p:nvPr/>
        </p:nvSpPr>
        <p:spPr>
          <a:xfrm>
            <a:off x="7462192" y="359819"/>
            <a:ext cx="4396128" cy="5355312"/>
          </a:xfrm>
          <a:prstGeom prst="rect">
            <a:avLst/>
          </a:prstGeom>
          <a:noFill/>
        </p:spPr>
        <p:txBody>
          <a:bodyPr wrap="square" lIns="91440" tIns="45720" rIns="91440" bIns="45720" rtlCol="0" anchor="t">
            <a:spAutoFit/>
          </a:bodyPr>
          <a:lstStyle/>
          <a:p>
            <a:r>
              <a:rPr lang="en-US" dirty="0"/>
              <a:t>The next day, using the same solutions as the previous day, we once again calibrated the pH sensor and measured the pH of 8 different samples. This time, we went in order of greatest acid/base ratio to smallest, to see if the deviation towards the end of our previous results was due to something that happened to the sensor or to the solutions throughout the experiment. The resulting offset was 4.43 and the exponent 1.03. According to theory, where no carbonic acid is accounted for, the offset (</a:t>
            </a:r>
            <a:r>
              <a:rPr lang="en-US" dirty="0" err="1"/>
              <a:t>pKa</a:t>
            </a:r>
            <a:r>
              <a:rPr lang="en-US" dirty="0"/>
              <a:t>) should be 4.74 and the exponent should be 1. It does seem that the pH readings as the experiment proceeds.</a:t>
            </a:r>
          </a:p>
          <a:p>
            <a:endParaRPr lang="en-US" dirty="0"/>
          </a:p>
          <a:p>
            <a:r>
              <a:rPr lang="en-US" dirty="0">
                <a:solidFill>
                  <a:srgbClr val="FF0000"/>
                </a:solidFill>
              </a:rPr>
              <a:t>Did you use 0.1 M acetic acid and 0.1 M </a:t>
            </a:r>
            <a:r>
              <a:rPr lang="en-US" dirty="0" err="1">
                <a:solidFill>
                  <a:srgbClr val="FF0000"/>
                </a:solidFill>
              </a:rPr>
              <a:t>NaOAc</a:t>
            </a:r>
            <a:r>
              <a:rPr lang="en-US" dirty="0">
                <a:solidFill>
                  <a:srgbClr val="FF0000"/>
                </a:solidFill>
              </a:rPr>
              <a:t>?</a:t>
            </a:r>
            <a:endParaRPr lang="en-US" dirty="0"/>
          </a:p>
        </p:txBody>
      </p:sp>
    </p:spTree>
    <p:extLst>
      <p:ext uri="{BB962C8B-B14F-4D97-AF65-F5344CB8AC3E}">
        <p14:creationId xmlns:p14="http://schemas.microsoft.com/office/powerpoint/2010/main" val="18027903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A754E-4244-5D1E-E33A-5C610D40CF55}"/>
              </a:ext>
            </a:extLst>
          </p:cNvPr>
          <p:cNvSpPr>
            <a:spLocks noGrp="1"/>
          </p:cNvSpPr>
          <p:nvPr>
            <p:ph type="title"/>
          </p:nvPr>
        </p:nvSpPr>
        <p:spPr>
          <a:xfrm>
            <a:off x="-1104" y="691"/>
            <a:ext cx="12194208" cy="1137824"/>
          </a:xfrm>
          <a:solidFill>
            <a:srgbClr val="FFFF00"/>
          </a:solidFill>
        </p:spPr>
        <p:txBody>
          <a:bodyPr>
            <a:normAutofit/>
          </a:bodyPr>
          <a:lstStyle/>
          <a:p>
            <a:r>
              <a:rPr lang="en-US" sz="6600" dirty="0"/>
              <a:t>Full autonomous run with GP</a:t>
            </a:r>
          </a:p>
        </p:txBody>
      </p:sp>
      <p:pic>
        <p:nvPicPr>
          <p:cNvPr id="4" name="Content Placeholder 3" descr="A graph with blue dots&#10;&#10;Description automatically generated">
            <a:extLst>
              <a:ext uri="{FF2B5EF4-FFF2-40B4-BE49-F238E27FC236}">
                <a16:creationId xmlns:a16="http://schemas.microsoft.com/office/drawing/2014/main" id="{6DE0B943-7BFE-44A0-A739-EAF09A06494B}"/>
              </a:ext>
            </a:extLst>
          </p:cNvPr>
          <p:cNvPicPr>
            <a:picLocks noGrp="1" noChangeAspect="1"/>
          </p:cNvPicPr>
          <p:nvPr>
            <p:ph idx="1"/>
          </p:nvPr>
        </p:nvPicPr>
        <p:blipFill>
          <a:blip r:embed="rId2"/>
          <a:stretch>
            <a:fillRect/>
          </a:stretch>
        </p:blipFill>
        <p:spPr>
          <a:xfrm>
            <a:off x="4677494" y="3199616"/>
            <a:ext cx="6358424" cy="3298216"/>
          </a:xfrm>
        </p:spPr>
      </p:pic>
      <p:sp>
        <p:nvSpPr>
          <p:cNvPr id="5" name="TextBox 4">
            <a:extLst>
              <a:ext uri="{FF2B5EF4-FFF2-40B4-BE49-F238E27FC236}">
                <a16:creationId xmlns:a16="http://schemas.microsoft.com/office/drawing/2014/main" id="{283F3E2C-23D8-EF96-62CF-0C31FCF923CD}"/>
              </a:ext>
            </a:extLst>
          </p:cNvPr>
          <p:cNvSpPr txBox="1"/>
          <p:nvPr/>
        </p:nvSpPr>
        <p:spPr>
          <a:xfrm>
            <a:off x="225746" y="1447097"/>
            <a:ext cx="1159780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We were able to run the program on Legolas from a single Python file and all in one run. The results are shown. GP output and subplots including the acquisition function and mean are in /plots/ on </a:t>
            </a:r>
            <a:r>
              <a:rPr lang="en-US" dirty="0" err="1"/>
              <a:t>Github</a:t>
            </a:r>
            <a:r>
              <a:rPr lang="en-US" dirty="0"/>
              <a:t>. </a:t>
            </a:r>
            <a:endParaRPr lang="en-US">
              <a:solidFill>
                <a:srgbClr val="000000"/>
              </a:solidFill>
              <a:ea typeface="+mn-lt"/>
              <a:cs typeface="+mn-lt"/>
            </a:endParaRPr>
          </a:p>
          <a:p>
            <a:r>
              <a:rPr lang="en-US" dirty="0">
                <a:solidFill>
                  <a:srgbClr val="FF0000"/>
                </a:solidFill>
                <a:ea typeface="+mn-lt"/>
                <a:cs typeface="+mn-lt"/>
              </a:rPr>
              <a:t>Did you use 0.1 M acetic acid and 0.1 M </a:t>
            </a:r>
            <a:r>
              <a:rPr lang="en-US" dirty="0" err="1">
                <a:solidFill>
                  <a:srgbClr val="FF0000"/>
                </a:solidFill>
                <a:ea typeface="+mn-lt"/>
                <a:cs typeface="+mn-lt"/>
              </a:rPr>
              <a:t>NaOAc</a:t>
            </a:r>
            <a:r>
              <a:rPr lang="en-US" dirty="0">
                <a:solidFill>
                  <a:srgbClr val="FF0000"/>
                </a:solidFill>
                <a:ea typeface="+mn-lt"/>
                <a:cs typeface="+mn-lt"/>
              </a:rPr>
              <a:t>?</a:t>
            </a:r>
            <a:endParaRPr lang="en-US" dirty="0"/>
          </a:p>
          <a:p>
            <a:r>
              <a:rPr lang="en-US" dirty="0">
                <a:solidFill>
                  <a:srgbClr val="FF0000"/>
                </a:solidFill>
              </a:rPr>
              <a:t>Also show output of GP with the mean and confidence interval</a:t>
            </a:r>
          </a:p>
          <a:p>
            <a:endParaRPr lang="en-US" dirty="0"/>
          </a:p>
          <a:p>
            <a:r>
              <a:rPr lang="en-US" dirty="0"/>
              <a:t>Experimental data in the order in which the points were acquired are shown below.</a:t>
            </a:r>
          </a:p>
        </p:txBody>
      </p:sp>
      <p:pic>
        <p:nvPicPr>
          <p:cNvPr id="7" name="Picture 6" descr="A screenshot of a table&#10;&#10;Description automatically generated">
            <a:extLst>
              <a:ext uri="{FF2B5EF4-FFF2-40B4-BE49-F238E27FC236}">
                <a16:creationId xmlns:a16="http://schemas.microsoft.com/office/drawing/2014/main" id="{8ED2FA54-AEEB-52A7-5291-ECCDEAF9CE80}"/>
              </a:ext>
            </a:extLst>
          </p:cNvPr>
          <p:cNvPicPr>
            <a:picLocks noChangeAspect="1"/>
          </p:cNvPicPr>
          <p:nvPr/>
        </p:nvPicPr>
        <p:blipFill>
          <a:blip r:embed="rId3"/>
          <a:stretch>
            <a:fillRect/>
          </a:stretch>
        </p:blipFill>
        <p:spPr>
          <a:xfrm>
            <a:off x="1581330" y="3034253"/>
            <a:ext cx="1984434" cy="3463685"/>
          </a:xfrm>
          <a:prstGeom prst="rect">
            <a:avLst/>
          </a:prstGeom>
        </p:spPr>
      </p:pic>
    </p:spTree>
    <p:extLst>
      <p:ext uri="{BB962C8B-B14F-4D97-AF65-F5344CB8AC3E}">
        <p14:creationId xmlns:p14="http://schemas.microsoft.com/office/powerpoint/2010/main" val="648824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B69E1-A1B2-9609-A283-9B767FE58E45}"/>
              </a:ext>
            </a:extLst>
          </p:cNvPr>
          <p:cNvSpPr>
            <a:spLocks noGrp="1"/>
          </p:cNvSpPr>
          <p:nvPr>
            <p:ph type="title"/>
          </p:nvPr>
        </p:nvSpPr>
        <p:spPr/>
        <p:txBody>
          <a:bodyPr>
            <a:normAutofit fontScale="90000"/>
          </a:bodyPr>
          <a:lstStyle/>
          <a:p>
            <a:r>
              <a:rPr lang="en-US" dirty="0"/>
              <a:t>Full autonomous run with GP: overlay of measurement data from two experiments</a:t>
            </a:r>
          </a:p>
        </p:txBody>
      </p:sp>
      <p:pic>
        <p:nvPicPr>
          <p:cNvPr id="4" name="Content Placeholder 3" descr="A graph with dots and lines&#10;&#10;Description automatically generated">
            <a:extLst>
              <a:ext uri="{FF2B5EF4-FFF2-40B4-BE49-F238E27FC236}">
                <a16:creationId xmlns:a16="http://schemas.microsoft.com/office/drawing/2014/main" id="{43CC9677-0492-A096-B760-C40B0BEA86C3}"/>
              </a:ext>
            </a:extLst>
          </p:cNvPr>
          <p:cNvPicPr>
            <a:picLocks noGrp="1" noChangeAspect="1"/>
          </p:cNvPicPr>
          <p:nvPr>
            <p:ph idx="1"/>
          </p:nvPr>
        </p:nvPicPr>
        <p:blipFill>
          <a:blip r:embed="rId2"/>
          <a:stretch>
            <a:fillRect/>
          </a:stretch>
        </p:blipFill>
        <p:spPr>
          <a:xfrm>
            <a:off x="584799" y="2014632"/>
            <a:ext cx="6641266" cy="3452824"/>
          </a:xfrm>
        </p:spPr>
      </p:pic>
      <p:sp>
        <p:nvSpPr>
          <p:cNvPr id="5" name="TextBox 4">
            <a:extLst>
              <a:ext uri="{FF2B5EF4-FFF2-40B4-BE49-F238E27FC236}">
                <a16:creationId xmlns:a16="http://schemas.microsoft.com/office/drawing/2014/main" id="{828F8009-A2B8-7437-B339-162B9CA7E886}"/>
              </a:ext>
            </a:extLst>
          </p:cNvPr>
          <p:cNvSpPr txBox="1"/>
          <p:nvPr/>
        </p:nvSpPr>
        <p:spPr>
          <a:xfrm>
            <a:off x="7461572" y="2019528"/>
            <a:ext cx="4456138"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measurement data from the GP run lined up exactly with the data from the prior experiment where 8 solutions were pipetted followed by measurement of </a:t>
            </a:r>
            <a:r>
              <a:rPr lang="en-US" dirty="0" err="1"/>
              <a:t>pH.</a:t>
            </a:r>
            <a:r>
              <a:rPr lang="en-US" dirty="0"/>
              <a:t> The GP run shows that the measurements are repeatable. The solid green curve is the fit for the previous data.</a:t>
            </a:r>
          </a:p>
          <a:p>
            <a:endParaRPr lang="en-US" dirty="0"/>
          </a:p>
          <a:p>
            <a:r>
              <a:rPr lang="en-US" dirty="0"/>
              <a:t>p</a:t>
            </a:r>
            <a:r>
              <a:rPr lang="en-US"/>
              <a:t>H </a:t>
            </a:r>
            <a:r>
              <a:rPr lang="en-US" dirty="0"/>
              <a:t>= 4.43 - log(acid/</a:t>
            </a:r>
            <a:r>
              <a:rPr lang="en-US" dirty="0" err="1"/>
              <a:t>cbase</a:t>
            </a:r>
            <a:r>
              <a:rPr lang="en-US" dirty="0"/>
              <a:t>)</a:t>
            </a:r>
          </a:p>
          <a:p>
            <a:endParaRPr lang="en-US" dirty="0"/>
          </a:p>
        </p:txBody>
      </p:sp>
    </p:spTree>
    <p:extLst>
      <p:ext uri="{BB962C8B-B14F-4D97-AF65-F5344CB8AC3E}">
        <p14:creationId xmlns:p14="http://schemas.microsoft.com/office/powerpoint/2010/main" val="2001518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1BD950-5075-3143-4E81-D524E9FD0635}"/>
              </a:ext>
            </a:extLst>
          </p:cNvPr>
          <p:cNvSpPr>
            <a:spLocks noGrp="1"/>
          </p:cNvSpPr>
          <p:nvPr>
            <p:ph idx="1"/>
          </p:nvPr>
        </p:nvSpPr>
        <p:spPr>
          <a:xfrm>
            <a:off x="7084290" y="428625"/>
            <a:ext cx="4269510" cy="6002338"/>
          </a:xfrm>
        </p:spPr>
        <p:txBody>
          <a:bodyPr vert="horz" lIns="91440" tIns="45720" rIns="91440" bIns="45720" rtlCol="0" anchor="t">
            <a:normAutofit/>
          </a:bodyPr>
          <a:lstStyle/>
          <a:p>
            <a:pPr marL="0" indent="0">
              <a:buNone/>
            </a:pPr>
            <a:r>
              <a:rPr lang="en-US" sz="2000"/>
              <a:t>5/31/24 Work on pipetting water into specified wells. Stabilize rail for plunger by jamming wire behind rail.</a:t>
            </a:r>
          </a:p>
        </p:txBody>
      </p:sp>
      <p:pic>
        <p:nvPicPr>
          <p:cNvPr id="4" name="Picture 3" descr="A close up of a toy&#10;&#10;Description automatically generated">
            <a:extLst>
              <a:ext uri="{FF2B5EF4-FFF2-40B4-BE49-F238E27FC236}">
                <a16:creationId xmlns:a16="http://schemas.microsoft.com/office/drawing/2014/main" id="{48C6B410-E365-2FBD-0775-ACAF9142005E}"/>
              </a:ext>
            </a:extLst>
          </p:cNvPr>
          <p:cNvPicPr>
            <a:picLocks noChangeAspect="1"/>
          </p:cNvPicPr>
          <p:nvPr/>
        </p:nvPicPr>
        <p:blipFill>
          <a:blip r:embed="rId2"/>
          <a:stretch>
            <a:fillRect/>
          </a:stretch>
        </p:blipFill>
        <p:spPr>
          <a:xfrm rot="5400000">
            <a:off x="7164889" y="2094704"/>
            <a:ext cx="4114800" cy="3098202"/>
          </a:xfrm>
          <a:prstGeom prst="rect">
            <a:avLst/>
          </a:prstGeom>
        </p:spPr>
      </p:pic>
      <p:sp>
        <p:nvSpPr>
          <p:cNvPr id="8" name="Content Placeholder 2">
            <a:extLst>
              <a:ext uri="{FF2B5EF4-FFF2-40B4-BE49-F238E27FC236}">
                <a16:creationId xmlns:a16="http://schemas.microsoft.com/office/drawing/2014/main" id="{8E156FAD-790B-97ED-5426-2D6DCACED465}"/>
              </a:ext>
            </a:extLst>
          </p:cNvPr>
          <p:cNvSpPr txBox="1">
            <a:spLocks/>
          </p:cNvSpPr>
          <p:nvPr/>
        </p:nvSpPr>
        <p:spPr>
          <a:xfrm>
            <a:off x="711199" y="428625"/>
            <a:ext cx="4269510" cy="6002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~8/2023 Replaced 2 Lego pins with screws to hold pH sensor more securely.</a:t>
            </a:r>
          </a:p>
        </p:txBody>
      </p:sp>
      <p:pic>
        <p:nvPicPr>
          <p:cNvPr id="9" name="Picture 8" descr="A close up of a toy&#10;&#10;Description automatically generated">
            <a:extLst>
              <a:ext uri="{FF2B5EF4-FFF2-40B4-BE49-F238E27FC236}">
                <a16:creationId xmlns:a16="http://schemas.microsoft.com/office/drawing/2014/main" id="{9FDFF76B-B30C-EA92-226C-A5DFBF6A39F1}"/>
              </a:ext>
            </a:extLst>
          </p:cNvPr>
          <p:cNvPicPr>
            <a:picLocks noChangeAspect="1"/>
          </p:cNvPicPr>
          <p:nvPr/>
        </p:nvPicPr>
        <p:blipFill>
          <a:blip r:embed="rId3"/>
          <a:stretch>
            <a:fillRect/>
          </a:stretch>
        </p:blipFill>
        <p:spPr>
          <a:xfrm>
            <a:off x="609424" y="1590963"/>
            <a:ext cx="4172878" cy="3999346"/>
          </a:xfrm>
          <a:prstGeom prst="rect">
            <a:avLst/>
          </a:prstGeom>
        </p:spPr>
      </p:pic>
    </p:spTree>
    <p:extLst>
      <p:ext uri="{BB962C8B-B14F-4D97-AF65-F5344CB8AC3E}">
        <p14:creationId xmlns:p14="http://schemas.microsoft.com/office/powerpoint/2010/main" val="1309406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A9DD47-32F0-82CA-9A3E-F63BB93F5AB2}"/>
              </a:ext>
            </a:extLst>
          </p:cNvPr>
          <p:cNvSpPr txBox="1"/>
          <p:nvPr/>
        </p:nvSpPr>
        <p:spPr>
          <a:xfrm>
            <a:off x="752230" y="625230"/>
            <a:ext cx="107576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6/18/24 Cut Lego piece on Pi2 to make it easier to access ports on Pi2.</a:t>
            </a:r>
          </a:p>
        </p:txBody>
      </p:sp>
      <p:pic>
        <p:nvPicPr>
          <p:cNvPr id="4" name="Picture 3" descr="A close up of a machine&#10;&#10;Description automatically generated">
            <a:extLst>
              <a:ext uri="{FF2B5EF4-FFF2-40B4-BE49-F238E27FC236}">
                <a16:creationId xmlns:a16="http://schemas.microsoft.com/office/drawing/2014/main" id="{B6169CB7-73EE-FBAC-C8C0-A3ED8E12598D}"/>
              </a:ext>
            </a:extLst>
          </p:cNvPr>
          <p:cNvPicPr>
            <a:picLocks noChangeAspect="1"/>
          </p:cNvPicPr>
          <p:nvPr/>
        </p:nvPicPr>
        <p:blipFill>
          <a:blip r:embed="rId2"/>
          <a:stretch>
            <a:fillRect/>
          </a:stretch>
        </p:blipFill>
        <p:spPr>
          <a:xfrm>
            <a:off x="836968" y="1366330"/>
            <a:ext cx="2681408" cy="4015864"/>
          </a:xfrm>
          <a:prstGeom prst="rect">
            <a:avLst/>
          </a:prstGeom>
        </p:spPr>
      </p:pic>
      <p:pic>
        <p:nvPicPr>
          <p:cNvPr id="5" name="Picture 4" descr="A grey plastic piece of building blocks&#10;&#10;Description automatically generated">
            <a:extLst>
              <a:ext uri="{FF2B5EF4-FFF2-40B4-BE49-F238E27FC236}">
                <a16:creationId xmlns:a16="http://schemas.microsoft.com/office/drawing/2014/main" id="{31DCCF65-3B73-7E94-5F03-042307869F4F}"/>
              </a:ext>
            </a:extLst>
          </p:cNvPr>
          <p:cNvPicPr>
            <a:picLocks noChangeAspect="1"/>
          </p:cNvPicPr>
          <p:nvPr/>
        </p:nvPicPr>
        <p:blipFill>
          <a:blip r:embed="rId3"/>
          <a:stretch>
            <a:fillRect/>
          </a:stretch>
        </p:blipFill>
        <p:spPr>
          <a:xfrm>
            <a:off x="4595708" y="1371600"/>
            <a:ext cx="1951273" cy="1833797"/>
          </a:xfrm>
          <a:prstGeom prst="rect">
            <a:avLst/>
          </a:prstGeom>
        </p:spPr>
      </p:pic>
      <p:pic>
        <p:nvPicPr>
          <p:cNvPr id="6" name="Picture 5" descr="A close up of a device&#10;&#10;Description automatically generated">
            <a:extLst>
              <a:ext uri="{FF2B5EF4-FFF2-40B4-BE49-F238E27FC236}">
                <a16:creationId xmlns:a16="http://schemas.microsoft.com/office/drawing/2014/main" id="{D0FAB364-CA7D-1427-7043-454F25E3C7B2}"/>
              </a:ext>
            </a:extLst>
          </p:cNvPr>
          <p:cNvPicPr>
            <a:picLocks noChangeAspect="1"/>
          </p:cNvPicPr>
          <p:nvPr/>
        </p:nvPicPr>
        <p:blipFill>
          <a:blip r:embed="rId4"/>
          <a:stretch>
            <a:fillRect/>
          </a:stretch>
        </p:blipFill>
        <p:spPr>
          <a:xfrm>
            <a:off x="7767374" y="1371600"/>
            <a:ext cx="2328530" cy="4028357"/>
          </a:xfrm>
          <a:prstGeom prst="rect">
            <a:avLst/>
          </a:prstGeom>
        </p:spPr>
      </p:pic>
      <p:sp>
        <p:nvSpPr>
          <p:cNvPr id="7" name="TextBox 6">
            <a:extLst>
              <a:ext uri="{FF2B5EF4-FFF2-40B4-BE49-F238E27FC236}">
                <a16:creationId xmlns:a16="http://schemas.microsoft.com/office/drawing/2014/main" id="{3FE36B39-9FD4-9D34-6471-A055C4E3E8A6}"/>
              </a:ext>
            </a:extLst>
          </p:cNvPr>
          <p:cNvSpPr txBox="1"/>
          <p:nvPr/>
        </p:nvSpPr>
        <p:spPr>
          <a:xfrm>
            <a:off x="1149245" y="5671278"/>
            <a:ext cx="20611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Original</a:t>
            </a:r>
          </a:p>
        </p:txBody>
      </p:sp>
      <p:sp>
        <p:nvSpPr>
          <p:cNvPr id="8" name="TextBox 7">
            <a:extLst>
              <a:ext uri="{FF2B5EF4-FFF2-40B4-BE49-F238E27FC236}">
                <a16:creationId xmlns:a16="http://schemas.microsoft.com/office/drawing/2014/main" id="{7F0C7883-595C-B988-FCCE-E1118B15485E}"/>
              </a:ext>
            </a:extLst>
          </p:cNvPr>
          <p:cNvSpPr txBox="1"/>
          <p:nvPr/>
        </p:nvSpPr>
        <p:spPr>
          <a:xfrm>
            <a:off x="4746885" y="3435246"/>
            <a:ext cx="164891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Cut Lego piece</a:t>
            </a:r>
          </a:p>
        </p:txBody>
      </p:sp>
      <p:sp>
        <p:nvSpPr>
          <p:cNvPr id="9" name="TextBox 8">
            <a:extLst>
              <a:ext uri="{FF2B5EF4-FFF2-40B4-BE49-F238E27FC236}">
                <a16:creationId xmlns:a16="http://schemas.microsoft.com/office/drawing/2014/main" id="{038CE7C1-8F30-D0EB-1147-CB2406267B95}"/>
              </a:ext>
            </a:extLst>
          </p:cNvPr>
          <p:cNvSpPr txBox="1"/>
          <p:nvPr/>
        </p:nvSpPr>
        <p:spPr>
          <a:xfrm>
            <a:off x="7819869" y="5583836"/>
            <a:ext cx="23609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Pi2 </a:t>
            </a:r>
            <a:r>
              <a:rPr lang="en-US" err="1"/>
              <a:t>microHDMI</a:t>
            </a:r>
            <a:r>
              <a:rPr lang="en-US"/>
              <a:t> ports are now accessible</a:t>
            </a:r>
          </a:p>
        </p:txBody>
      </p:sp>
    </p:spTree>
    <p:extLst>
      <p:ext uri="{BB962C8B-B14F-4D97-AF65-F5344CB8AC3E}">
        <p14:creationId xmlns:p14="http://schemas.microsoft.com/office/powerpoint/2010/main" val="1694723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4C41B-B205-B380-0810-662138C6EB53}"/>
              </a:ext>
            </a:extLst>
          </p:cNvPr>
          <p:cNvSpPr>
            <a:spLocks noGrp="1"/>
          </p:cNvSpPr>
          <p:nvPr>
            <p:ph type="title"/>
          </p:nvPr>
        </p:nvSpPr>
        <p:spPr>
          <a:xfrm>
            <a:off x="1250" y="2863"/>
            <a:ext cx="12189500" cy="2487301"/>
          </a:xfrm>
          <a:solidFill>
            <a:srgbClr val="FFFF00"/>
          </a:solidFill>
        </p:spPr>
        <p:txBody>
          <a:bodyPr/>
          <a:lstStyle/>
          <a:p>
            <a:r>
              <a:rPr lang="en-US" sz="6600"/>
              <a:t>Aspirating and dispensing liquid</a:t>
            </a:r>
            <a:br>
              <a:rPr lang="en-US" sz="6600"/>
            </a:br>
            <a:r>
              <a:rPr lang="en-US" sz="6600"/>
              <a:t>Volume calibration</a:t>
            </a:r>
          </a:p>
        </p:txBody>
      </p:sp>
    </p:spTree>
    <p:extLst>
      <p:ext uri="{BB962C8B-B14F-4D97-AF65-F5344CB8AC3E}">
        <p14:creationId xmlns:p14="http://schemas.microsoft.com/office/powerpoint/2010/main" val="3406523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A2AC7-1020-3566-B41D-5CEB7E256391}"/>
              </a:ext>
            </a:extLst>
          </p:cNvPr>
          <p:cNvSpPr>
            <a:spLocks noGrp="1"/>
          </p:cNvSpPr>
          <p:nvPr>
            <p:ph type="title"/>
          </p:nvPr>
        </p:nvSpPr>
        <p:spPr>
          <a:xfrm>
            <a:off x="342727" y="54710"/>
            <a:ext cx="11000509" cy="896632"/>
          </a:xfrm>
        </p:spPr>
        <p:txBody>
          <a:bodyPr>
            <a:normAutofit/>
          </a:bodyPr>
          <a:lstStyle/>
          <a:p>
            <a:r>
              <a:rPr lang="en-US" sz="1800"/>
              <a:t>Test: aspirating &amp; depositing liquid</a:t>
            </a:r>
          </a:p>
        </p:txBody>
      </p:sp>
      <p:graphicFrame>
        <p:nvGraphicFramePr>
          <p:cNvPr id="4" name="Table 3">
            <a:extLst>
              <a:ext uri="{FF2B5EF4-FFF2-40B4-BE49-F238E27FC236}">
                <a16:creationId xmlns:a16="http://schemas.microsoft.com/office/drawing/2014/main" id="{54C28E13-4080-C459-0BBF-C1A429287E1A}"/>
              </a:ext>
            </a:extLst>
          </p:cNvPr>
          <p:cNvGraphicFramePr>
            <a:graphicFrameLocks noGrp="1"/>
          </p:cNvGraphicFramePr>
          <p:nvPr>
            <p:extLst>
              <p:ext uri="{D42A27DB-BD31-4B8C-83A1-F6EECF244321}">
                <p14:modId xmlns:p14="http://schemas.microsoft.com/office/powerpoint/2010/main" val="3706529625"/>
              </p:ext>
            </p:extLst>
          </p:nvPr>
        </p:nvGraphicFramePr>
        <p:xfrm>
          <a:off x="921575" y="1321553"/>
          <a:ext cx="3672225" cy="5138512"/>
        </p:xfrm>
        <a:graphic>
          <a:graphicData uri="http://schemas.openxmlformats.org/drawingml/2006/table">
            <a:tbl>
              <a:tblPr firstRow="1" bandRow="1">
                <a:tableStyleId>{5C22544A-7EE6-4342-B048-85BDC9FD1C3A}</a:tableStyleId>
              </a:tblPr>
              <a:tblGrid>
                <a:gridCol w="565404">
                  <a:extLst>
                    <a:ext uri="{9D8B030D-6E8A-4147-A177-3AD203B41FA5}">
                      <a16:colId xmlns:a16="http://schemas.microsoft.com/office/drawing/2014/main" val="2457105241"/>
                    </a:ext>
                  </a:extLst>
                </a:gridCol>
                <a:gridCol w="1035607">
                  <a:extLst>
                    <a:ext uri="{9D8B030D-6E8A-4147-A177-3AD203B41FA5}">
                      <a16:colId xmlns:a16="http://schemas.microsoft.com/office/drawing/2014/main" val="4137549383"/>
                    </a:ext>
                  </a:extLst>
                </a:gridCol>
                <a:gridCol w="1035607">
                  <a:extLst>
                    <a:ext uri="{9D8B030D-6E8A-4147-A177-3AD203B41FA5}">
                      <a16:colId xmlns:a16="http://schemas.microsoft.com/office/drawing/2014/main" val="4252189152"/>
                    </a:ext>
                  </a:extLst>
                </a:gridCol>
                <a:gridCol w="1035607">
                  <a:extLst>
                    <a:ext uri="{9D8B030D-6E8A-4147-A177-3AD203B41FA5}">
                      <a16:colId xmlns:a16="http://schemas.microsoft.com/office/drawing/2014/main" val="2760127523"/>
                    </a:ext>
                  </a:extLst>
                </a:gridCol>
              </a:tblGrid>
              <a:tr h="566512">
                <a:tc>
                  <a:txBody>
                    <a:bodyPr/>
                    <a:lstStyle/>
                    <a:p>
                      <a:r>
                        <a:rPr lang="en-US" sz="1400"/>
                        <a:t>Trial</a:t>
                      </a:r>
                    </a:p>
                  </a:txBody>
                  <a:tcPr/>
                </a:tc>
                <a:tc>
                  <a:txBody>
                    <a:bodyPr/>
                    <a:lstStyle/>
                    <a:p>
                      <a:r>
                        <a:rPr lang="en-US" sz="1400"/>
                        <a:t>Well</a:t>
                      </a:r>
                    </a:p>
                  </a:txBody>
                  <a:tcPr/>
                </a:tc>
                <a:tc>
                  <a:txBody>
                    <a:bodyPr/>
                    <a:lstStyle/>
                    <a:p>
                      <a:r>
                        <a:rPr lang="en-US" sz="1400"/>
                        <a:t>Expected Result (g)</a:t>
                      </a:r>
                    </a:p>
                  </a:txBody>
                  <a:tcPr/>
                </a:tc>
                <a:tc>
                  <a:txBody>
                    <a:bodyPr/>
                    <a:lstStyle/>
                    <a:p>
                      <a:r>
                        <a:rPr lang="en-US" sz="1400"/>
                        <a:t>Actual Result (g)</a:t>
                      </a:r>
                    </a:p>
                  </a:txBody>
                  <a:tcPr/>
                </a:tc>
                <a:extLst>
                  <a:ext uri="{0D108BD9-81ED-4DB2-BD59-A6C34878D82A}">
                    <a16:rowId xmlns:a16="http://schemas.microsoft.com/office/drawing/2014/main" val="3711930284"/>
                  </a:ext>
                </a:extLst>
              </a:tr>
              <a:tr h="292035">
                <a:tc>
                  <a:txBody>
                    <a:bodyPr/>
                    <a:lstStyle/>
                    <a:p>
                      <a:r>
                        <a:rPr lang="en-US" sz="1400"/>
                        <a:t>1</a:t>
                      </a:r>
                    </a:p>
                  </a:txBody>
                  <a:tcPr/>
                </a:tc>
                <a:tc>
                  <a:txBody>
                    <a:bodyPr/>
                    <a:lstStyle/>
                    <a:p>
                      <a:r>
                        <a:rPr lang="en-US" sz="1400"/>
                        <a:t>1</a:t>
                      </a:r>
                    </a:p>
                  </a:txBody>
                  <a:tcPr/>
                </a:tc>
                <a:tc>
                  <a:txBody>
                    <a:bodyPr/>
                    <a:lstStyle/>
                    <a:p>
                      <a:r>
                        <a:rPr lang="en-US" sz="1400"/>
                        <a:t>0.1</a:t>
                      </a:r>
                    </a:p>
                  </a:txBody>
                  <a:tcPr/>
                </a:tc>
                <a:tc>
                  <a:txBody>
                    <a:bodyPr/>
                    <a:lstStyle/>
                    <a:p>
                      <a:r>
                        <a:rPr lang="en-US" sz="1400"/>
                        <a:t>0.130</a:t>
                      </a:r>
                    </a:p>
                  </a:txBody>
                  <a:tcPr/>
                </a:tc>
                <a:extLst>
                  <a:ext uri="{0D108BD9-81ED-4DB2-BD59-A6C34878D82A}">
                    <a16:rowId xmlns:a16="http://schemas.microsoft.com/office/drawing/2014/main" val="587445977"/>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0.204</a:t>
                      </a:r>
                    </a:p>
                  </a:txBody>
                  <a:tcPr/>
                </a:tc>
                <a:extLst>
                  <a:ext uri="{0D108BD9-81ED-4DB2-BD59-A6C34878D82A}">
                    <a16:rowId xmlns:a16="http://schemas.microsoft.com/office/drawing/2014/main" val="507085905"/>
                  </a:ext>
                </a:extLst>
              </a:tr>
              <a:tr h="292035">
                <a:tc>
                  <a:txBody>
                    <a:bodyPr/>
                    <a:lstStyle/>
                    <a:p>
                      <a:endParaRPr lang="en-US" sz="1400"/>
                    </a:p>
                  </a:txBody>
                  <a:tcPr/>
                </a:tc>
                <a:tc>
                  <a:txBody>
                    <a:bodyPr/>
                    <a:lstStyle/>
                    <a:p>
                      <a:r>
                        <a:rPr lang="en-US" sz="1400"/>
                        <a:t>3</a:t>
                      </a:r>
                    </a:p>
                  </a:txBody>
                  <a:tcPr/>
                </a:tc>
                <a:tc>
                  <a:txBody>
                    <a:bodyPr/>
                    <a:lstStyle/>
                    <a:p>
                      <a:r>
                        <a:rPr lang="en-US" sz="1400"/>
                        <a:t>0.3</a:t>
                      </a:r>
                    </a:p>
                  </a:txBody>
                  <a:tcPr/>
                </a:tc>
                <a:tc>
                  <a:txBody>
                    <a:bodyPr/>
                    <a:lstStyle/>
                    <a:p>
                      <a:r>
                        <a:rPr lang="en-US" sz="1400"/>
                        <a:t>0.205</a:t>
                      </a:r>
                    </a:p>
                  </a:txBody>
                  <a:tcPr/>
                </a:tc>
                <a:extLst>
                  <a:ext uri="{0D108BD9-81ED-4DB2-BD59-A6C34878D82A}">
                    <a16:rowId xmlns:a16="http://schemas.microsoft.com/office/drawing/2014/main" val="481254290"/>
                  </a:ext>
                </a:extLst>
              </a:tr>
              <a:tr h="292035">
                <a:tc>
                  <a:txBody>
                    <a:bodyPr/>
                    <a:lstStyle/>
                    <a:p>
                      <a:r>
                        <a:rPr lang="en-US" sz="1400"/>
                        <a:t>2</a:t>
                      </a:r>
                    </a:p>
                  </a:txBody>
                  <a:tcPr/>
                </a:tc>
                <a:tc>
                  <a:txBody>
                    <a:bodyPr/>
                    <a:lstStyle/>
                    <a:p>
                      <a:r>
                        <a:rPr lang="en-US" sz="1400"/>
                        <a:t>1</a:t>
                      </a:r>
                    </a:p>
                  </a:txBody>
                  <a:tcPr/>
                </a:tc>
                <a:tc>
                  <a:txBody>
                    <a:bodyPr/>
                    <a:lstStyle/>
                    <a:p>
                      <a:r>
                        <a:rPr lang="en-US" sz="1400"/>
                        <a:t>0.1</a:t>
                      </a:r>
                    </a:p>
                  </a:txBody>
                  <a:tcPr/>
                </a:tc>
                <a:tc>
                  <a:txBody>
                    <a:bodyPr/>
                    <a:lstStyle/>
                    <a:p>
                      <a:r>
                        <a:rPr lang="en-US" sz="1400"/>
                        <a:t>0.130</a:t>
                      </a:r>
                    </a:p>
                  </a:txBody>
                  <a:tcPr/>
                </a:tc>
                <a:extLst>
                  <a:ext uri="{0D108BD9-81ED-4DB2-BD59-A6C34878D82A}">
                    <a16:rowId xmlns:a16="http://schemas.microsoft.com/office/drawing/2014/main" val="624401043"/>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0.207</a:t>
                      </a:r>
                    </a:p>
                  </a:txBody>
                  <a:tcPr/>
                </a:tc>
                <a:extLst>
                  <a:ext uri="{0D108BD9-81ED-4DB2-BD59-A6C34878D82A}">
                    <a16:rowId xmlns:a16="http://schemas.microsoft.com/office/drawing/2014/main" val="567375524"/>
                  </a:ext>
                </a:extLst>
              </a:tr>
              <a:tr h="292035">
                <a:tc>
                  <a:txBody>
                    <a:bodyPr/>
                    <a:lstStyle/>
                    <a:p>
                      <a:endParaRPr lang="en-US" sz="1400"/>
                    </a:p>
                  </a:txBody>
                  <a:tcPr/>
                </a:tc>
                <a:tc>
                  <a:txBody>
                    <a:bodyPr/>
                    <a:lstStyle/>
                    <a:p>
                      <a:r>
                        <a:rPr lang="en-US" sz="1400"/>
                        <a:t>3</a:t>
                      </a:r>
                    </a:p>
                  </a:txBody>
                  <a:tcPr/>
                </a:tc>
                <a:tc>
                  <a:txBody>
                    <a:bodyPr/>
                    <a:lstStyle/>
                    <a:p>
                      <a:r>
                        <a:rPr lang="en-US" sz="1400"/>
                        <a:t>0.3</a:t>
                      </a:r>
                    </a:p>
                  </a:txBody>
                  <a:tcPr/>
                </a:tc>
                <a:tc>
                  <a:txBody>
                    <a:bodyPr/>
                    <a:lstStyle/>
                    <a:p>
                      <a:r>
                        <a:rPr lang="en-US" sz="1400"/>
                        <a:t>0.207</a:t>
                      </a:r>
                    </a:p>
                  </a:txBody>
                  <a:tcPr/>
                </a:tc>
                <a:extLst>
                  <a:ext uri="{0D108BD9-81ED-4DB2-BD59-A6C34878D82A}">
                    <a16:rowId xmlns:a16="http://schemas.microsoft.com/office/drawing/2014/main" val="731655371"/>
                  </a:ext>
                </a:extLst>
              </a:tr>
              <a:tr h="292035">
                <a:tc>
                  <a:txBody>
                    <a:bodyPr/>
                    <a:lstStyle/>
                    <a:p>
                      <a:r>
                        <a:rPr lang="en-US" sz="1400"/>
                        <a:t>3</a:t>
                      </a:r>
                    </a:p>
                  </a:txBody>
                  <a:tcPr/>
                </a:tc>
                <a:tc>
                  <a:txBody>
                    <a:bodyPr/>
                    <a:lstStyle/>
                    <a:p>
                      <a:r>
                        <a:rPr lang="en-US" sz="1400"/>
                        <a:t>1</a:t>
                      </a:r>
                    </a:p>
                  </a:txBody>
                  <a:tcPr/>
                </a:tc>
                <a:tc>
                  <a:txBody>
                    <a:bodyPr/>
                    <a:lstStyle/>
                    <a:p>
                      <a:r>
                        <a:rPr lang="en-US" sz="1400"/>
                        <a:t>0.3</a:t>
                      </a:r>
                    </a:p>
                  </a:txBody>
                  <a:tcPr/>
                </a:tc>
                <a:tc>
                  <a:txBody>
                    <a:bodyPr/>
                    <a:lstStyle/>
                    <a:p>
                      <a:r>
                        <a:rPr lang="en-US" sz="1400"/>
                        <a:t>0.277</a:t>
                      </a:r>
                    </a:p>
                  </a:txBody>
                  <a:tcPr/>
                </a:tc>
                <a:extLst>
                  <a:ext uri="{0D108BD9-81ED-4DB2-BD59-A6C34878D82A}">
                    <a16:rowId xmlns:a16="http://schemas.microsoft.com/office/drawing/2014/main" val="2107512282"/>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0.199</a:t>
                      </a:r>
                    </a:p>
                  </a:txBody>
                  <a:tcPr/>
                </a:tc>
                <a:extLst>
                  <a:ext uri="{0D108BD9-81ED-4DB2-BD59-A6C34878D82A}">
                    <a16:rowId xmlns:a16="http://schemas.microsoft.com/office/drawing/2014/main" val="159305155"/>
                  </a:ext>
                </a:extLst>
              </a:tr>
              <a:tr h="292035">
                <a:tc>
                  <a:txBody>
                    <a:bodyPr/>
                    <a:lstStyle/>
                    <a:p>
                      <a:endParaRPr lang="en-US" sz="1400"/>
                    </a:p>
                  </a:txBody>
                  <a:tcPr/>
                </a:tc>
                <a:tc>
                  <a:txBody>
                    <a:bodyPr/>
                    <a:lstStyle/>
                    <a:p>
                      <a:r>
                        <a:rPr lang="en-US" sz="1400"/>
                        <a:t>3</a:t>
                      </a:r>
                    </a:p>
                  </a:txBody>
                  <a:tcPr/>
                </a:tc>
                <a:tc>
                  <a:txBody>
                    <a:bodyPr/>
                    <a:lstStyle/>
                    <a:p>
                      <a:r>
                        <a:rPr lang="en-US" sz="1400"/>
                        <a:t>0.1</a:t>
                      </a:r>
                    </a:p>
                  </a:txBody>
                  <a:tcPr/>
                </a:tc>
                <a:tc>
                  <a:txBody>
                    <a:bodyPr/>
                    <a:lstStyle/>
                    <a:p>
                      <a:r>
                        <a:rPr lang="en-US" sz="1400"/>
                        <a:t>0.07</a:t>
                      </a:r>
                    </a:p>
                  </a:txBody>
                  <a:tcPr/>
                </a:tc>
                <a:extLst>
                  <a:ext uri="{0D108BD9-81ED-4DB2-BD59-A6C34878D82A}">
                    <a16:rowId xmlns:a16="http://schemas.microsoft.com/office/drawing/2014/main" val="3735758902"/>
                  </a:ext>
                </a:extLst>
              </a:tr>
              <a:tr h="292035">
                <a:tc>
                  <a:txBody>
                    <a:bodyPr/>
                    <a:lstStyle/>
                    <a:p>
                      <a:r>
                        <a:rPr lang="en-US" sz="1400"/>
                        <a:t>4</a:t>
                      </a:r>
                    </a:p>
                  </a:txBody>
                  <a:tcPr/>
                </a:tc>
                <a:tc>
                  <a:txBody>
                    <a:bodyPr/>
                    <a:lstStyle/>
                    <a:p>
                      <a:r>
                        <a:rPr lang="en-US" sz="1400"/>
                        <a:t>1</a:t>
                      </a:r>
                    </a:p>
                  </a:txBody>
                  <a:tcPr/>
                </a:tc>
                <a:tc>
                  <a:txBody>
                    <a:bodyPr/>
                    <a:lstStyle/>
                    <a:p>
                      <a:r>
                        <a:rPr lang="en-US" sz="1400"/>
                        <a:t>0.3</a:t>
                      </a:r>
                    </a:p>
                  </a:txBody>
                  <a:tcPr/>
                </a:tc>
                <a:tc>
                  <a:txBody>
                    <a:bodyPr/>
                    <a:lstStyle/>
                    <a:p>
                      <a:r>
                        <a:rPr lang="en-US" sz="1400"/>
                        <a:t>0.269</a:t>
                      </a:r>
                    </a:p>
                  </a:txBody>
                  <a:tcPr/>
                </a:tc>
                <a:extLst>
                  <a:ext uri="{0D108BD9-81ED-4DB2-BD59-A6C34878D82A}">
                    <a16:rowId xmlns:a16="http://schemas.microsoft.com/office/drawing/2014/main" val="2895547487"/>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0.199</a:t>
                      </a:r>
                    </a:p>
                  </a:txBody>
                  <a:tcPr/>
                </a:tc>
                <a:extLst>
                  <a:ext uri="{0D108BD9-81ED-4DB2-BD59-A6C34878D82A}">
                    <a16:rowId xmlns:a16="http://schemas.microsoft.com/office/drawing/2014/main" val="2058574390"/>
                  </a:ext>
                </a:extLst>
              </a:tr>
              <a:tr h="292035">
                <a:tc>
                  <a:txBody>
                    <a:bodyPr/>
                    <a:lstStyle/>
                    <a:p>
                      <a:endParaRPr lang="en-US" sz="1400"/>
                    </a:p>
                  </a:txBody>
                  <a:tcPr/>
                </a:tc>
                <a:tc>
                  <a:txBody>
                    <a:bodyPr/>
                    <a:lstStyle/>
                    <a:p>
                      <a:r>
                        <a:rPr lang="en-US" sz="1400"/>
                        <a:t>3</a:t>
                      </a:r>
                    </a:p>
                  </a:txBody>
                  <a:tcPr/>
                </a:tc>
                <a:tc>
                  <a:txBody>
                    <a:bodyPr/>
                    <a:lstStyle/>
                    <a:p>
                      <a:r>
                        <a:rPr lang="en-US" sz="1400"/>
                        <a:t>0.1</a:t>
                      </a:r>
                    </a:p>
                  </a:txBody>
                  <a:tcPr/>
                </a:tc>
                <a:tc>
                  <a:txBody>
                    <a:bodyPr/>
                    <a:lstStyle/>
                    <a:p>
                      <a:r>
                        <a:rPr lang="en-US" sz="1400"/>
                        <a:t>0</a:t>
                      </a:r>
                    </a:p>
                  </a:txBody>
                  <a:tcPr/>
                </a:tc>
                <a:extLst>
                  <a:ext uri="{0D108BD9-81ED-4DB2-BD59-A6C34878D82A}">
                    <a16:rowId xmlns:a16="http://schemas.microsoft.com/office/drawing/2014/main" val="3692894084"/>
                  </a:ext>
                </a:extLst>
              </a:tr>
              <a:tr h="292035">
                <a:tc>
                  <a:txBody>
                    <a:bodyPr/>
                    <a:lstStyle/>
                    <a:p>
                      <a:r>
                        <a:rPr lang="en-US" sz="1400"/>
                        <a:t>5</a:t>
                      </a:r>
                    </a:p>
                  </a:txBody>
                  <a:tcPr/>
                </a:tc>
                <a:tc>
                  <a:txBody>
                    <a:bodyPr/>
                    <a:lstStyle/>
                    <a:p>
                      <a:r>
                        <a:rPr lang="en-US" sz="1400"/>
                        <a:t>1</a:t>
                      </a:r>
                    </a:p>
                  </a:txBody>
                  <a:tcPr/>
                </a:tc>
                <a:tc>
                  <a:txBody>
                    <a:bodyPr/>
                    <a:lstStyle/>
                    <a:p>
                      <a:r>
                        <a:rPr lang="en-US" sz="1400"/>
                        <a:t>0.3</a:t>
                      </a:r>
                    </a:p>
                  </a:txBody>
                  <a:tcPr/>
                </a:tc>
                <a:tc>
                  <a:txBody>
                    <a:bodyPr/>
                    <a:lstStyle/>
                    <a:p>
                      <a:r>
                        <a:rPr lang="en-US" sz="1400"/>
                        <a:t>0.276</a:t>
                      </a:r>
                    </a:p>
                  </a:txBody>
                  <a:tcPr/>
                </a:tc>
                <a:extLst>
                  <a:ext uri="{0D108BD9-81ED-4DB2-BD59-A6C34878D82A}">
                    <a16:rowId xmlns:a16="http://schemas.microsoft.com/office/drawing/2014/main" val="1450990032"/>
                  </a:ext>
                </a:extLst>
              </a:tr>
              <a:tr h="292035">
                <a:tc>
                  <a:txBody>
                    <a:bodyPr/>
                    <a:lstStyle/>
                    <a:p>
                      <a:endParaRPr lang="en-US" sz="1400"/>
                    </a:p>
                  </a:txBody>
                  <a:tcPr/>
                </a:tc>
                <a:tc>
                  <a:txBody>
                    <a:bodyPr/>
                    <a:lstStyle/>
                    <a:p>
                      <a:r>
                        <a:rPr lang="en-US" sz="1400"/>
                        <a:t>2</a:t>
                      </a:r>
                    </a:p>
                  </a:txBody>
                  <a:tcPr/>
                </a:tc>
                <a:tc>
                  <a:txBody>
                    <a:bodyPr/>
                    <a:lstStyle/>
                    <a:p>
                      <a:r>
                        <a:rPr lang="en-US" sz="1400"/>
                        <a:t>0.2</a:t>
                      </a:r>
                    </a:p>
                  </a:txBody>
                  <a:tcPr/>
                </a:tc>
                <a:tc>
                  <a:txBody>
                    <a:bodyPr/>
                    <a:lstStyle/>
                    <a:p>
                      <a:r>
                        <a:rPr lang="en-US" sz="1400"/>
                        <a:t>0.204</a:t>
                      </a:r>
                    </a:p>
                  </a:txBody>
                  <a:tcPr/>
                </a:tc>
                <a:extLst>
                  <a:ext uri="{0D108BD9-81ED-4DB2-BD59-A6C34878D82A}">
                    <a16:rowId xmlns:a16="http://schemas.microsoft.com/office/drawing/2014/main" val="3015588693"/>
                  </a:ext>
                </a:extLst>
              </a:tr>
              <a:tr h="292035">
                <a:tc>
                  <a:txBody>
                    <a:bodyPr/>
                    <a:lstStyle/>
                    <a:p>
                      <a:endParaRPr lang="en-US" sz="1400"/>
                    </a:p>
                  </a:txBody>
                  <a:tcPr/>
                </a:tc>
                <a:tc>
                  <a:txBody>
                    <a:bodyPr/>
                    <a:lstStyle/>
                    <a:p>
                      <a:r>
                        <a:rPr lang="en-US" sz="1400"/>
                        <a:t>3</a:t>
                      </a:r>
                    </a:p>
                  </a:txBody>
                  <a:tcPr/>
                </a:tc>
                <a:tc>
                  <a:txBody>
                    <a:bodyPr/>
                    <a:lstStyle/>
                    <a:p>
                      <a:r>
                        <a:rPr lang="en-US" sz="1400"/>
                        <a:t>0.1</a:t>
                      </a:r>
                    </a:p>
                  </a:txBody>
                  <a:tcPr/>
                </a:tc>
                <a:tc>
                  <a:txBody>
                    <a:bodyPr/>
                    <a:lstStyle/>
                    <a:p>
                      <a:r>
                        <a:rPr lang="en-US" sz="1400"/>
                        <a:t>0.077</a:t>
                      </a:r>
                    </a:p>
                  </a:txBody>
                  <a:tcPr/>
                </a:tc>
                <a:extLst>
                  <a:ext uri="{0D108BD9-81ED-4DB2-BD59-A6C34878D82A}">
                    <a16:rowId xmlns:a16="http://schemas.microsoft.com/office/drawing/2014/main" val="2019024260"/>
                  </a:ext>
                </a:extLst>
              </a:tr>
            </a:tbl>
          </a:graphicData>
        </a:graphic>
      </p:graphicFrame>
      <p:sp>
        <p:nvSpPr>
          <p:cNvPr id="6" name="TextBox 5">
            <a:extLst>
              <a:ext uri="{FF2B5EF4-FFF2-40B4-BE49-F238E27FC236}">
                <a16:creationId xmlns:a16="http://schemas.microsoft.com/office/drawing/2014/main" id="{662391E4-A179-E856-DEEF-703CCC2955FD}"/>
              </a:ext>
            </a:extLst>
          </p:cNvPr>
          <p:cNvSpPr txBox="1"/>
          <p:nvPr/>
        </p:nvSpPr>
        <p:spPr>
          <a:xfrm>
            <a:off x="1967696" y="859222"/>
            <a:ext cx="3549433" cy="369332"/>
          </a:xfrm>
          <a:prstGeom prst="rect">
            <a:avLst/>
          </a:prstGeom>
          <a:noFill/>
        </p:spPr>
        <p:txBody>
          <a:bodyPr wrap="none" lIns="91440" tIns="45720" rIns="91440" bIns="45720" rtlCol="0" anchor="t">
            <a:spAutoFit/>
          </a:bodyPr>
          <a:lstStyle/>
          <a:p>
            <a:r>
              <a:rPr lang="en-US"/>
              <a:t>Calibration 1.0: 6-point calibration</a:t>
            </a:r>
          </a:p>
        </p:txBody>
      </p:sp>
      <p:sp>
        <p:nvSpPr>
          <p:cNvPr id="8" name="TextBox 7">
            <a:extLst>
              <a:ext uri="{FF2B5EF4-FFF2-40B4-BE49-F238E27FC236}">
                <a16:creationId xmlns:a16="http://schemas.microsoft.com/office/drawing/2014/main" id="{9C1FFCE0-4043-1A62-23A6-1BC0281AE24B}"/>
              </a:ext>
            </a:extLst>
          </p:cNvPr>
          <p:cNvSpPr txBox="1"/>
          <p:nvPr/>
        </p:nvSpPr>
        <p:spPr>
          <a:xfrm>
            <a:off x="5854555" y="1944547"/>
            <a:ext cx="5615955" cy="3139321"/>
          </a:xfrm>
          <a:prstGeom prst="rect">
            <a:avLst/>
          </a:prstGeom>
          <a:noFill/>
        </p:spPr>
        <p:txBody>
          <a:bodyPr wrap="square" lIns="91440" tIns="45720" rIns="91440" bIns="45720" rtlCol="0" anchor="t">
            <a:spAutoFit/>
          </a:bodyPr>
          <a:lstStyle/>
          <a:p>
            <a:r>
              <a:rPr lang="en-US"/>
              <a:t>Incorrect aspiration, not enough liquid for third well. The third well is always low. The second well always gets the right amount of liquid. For the first well, if we command 0.3 g to be dispensed, it will normally be 0.27, whereas if we command 0.1 g to be dispensed, it will normally be 0.13.</a:t>
            </a:r>
          </a:p>
          <a:p>
            <a:endParaRPr lang="en-US"/>
          </a:p>
          <a:p>
            <a:r>
              <a:rPr lang="en-US"/>
              <a:t>Our next step is to recalibrate once more by using 7 calibration points.</a:t>
            </a:r>
          </a:p>
          <a:p>
            <a:endParaRPr lang="en-US"/>
          </a:p>
          <a:p>
            <a:r>
              <a:rPr lang="en-US"/>
              <a:t>(Full data sets from all trials are in Adi’s notebook)</a:t>
            </a:r>
          </a:p>
        </p:txBody>
      </p:sp>
    </p:spTree>
    <p:extLst>
      <p:ext uri="{BB962C8B-B14F-4D97-AF65-F5344CB8AC3E}">
        <p14:creationId xmlns:p14="http://schemas.microsoft.com/office/powerpoint/2010/main" val="1119982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75C7-6C6F-C1E4-7532-31E0D78247A7}"/>
              </a:ext>
            </a:extLst>
          </p:cNvPr>
          <p:cNvSpPr>
            <a:spLocks noGrp="1"/>
          </p:cNvSpPr>
          <p:nvPr>
            <p:ph type="title"/>
          </p:nvPr>
        </p:nvSpPr>
        <p:spPr>
          <a:xfrm>
            <a:off x="838200" y="200566"/>
            <a:ext cx="10515600" cy="1325563"/>
          </a:xfrm>
        </p:spPr>
        <p:txBody>
          <a:bodyPr/>
          <a:lstStyle/>
          <a:p>
            <a:r>
              <a:rPr lang="en-US" sz="4400"/>
              <a:t>Test: aspirating &amp; depositing liquid</a:t>
            </a:r>
            <a:endParaRPr lang="en-US"/>
          </a:p>
        </p:txBody>
      </p:sp>
      <p:graphicFrame>
        <p:nvGraphicFramePr>
          <p:cNvPr id="4" name="Table 3">
            <a:extLst>
              <a:ext uri="{FF2B5EF4-FFF2-40B4-BE49-F238E27FC236}">
                <a16:creationId xmlns:a16="http://schemas.microsoft.com/office/drawing/2014/main" id="{DE08A611-A11A-D0ED-9F9E-0C5F5BCDAE8D}"/>
              </a:ext>
            </a:extLst>
          </p:cNvPr>
          <p:cNvGraphicFramePr>
            <a:graphicFrameLocks noGrp="1"/>
          </p:cNvGraphicFramePr>
          <p:nvPr>
            <p:extLst>
              <p:ext uri="{D42A27DB-BD31-4B8C-83A1-F6EECF244321}">
                <p14:modId xmlns:p14="http://schemas.microsoft.com/office/powerpoint/2010/main" val="2403341573"/>
              </p:ext>
            </p:extLst>
          </p:nvPr>
        </p:nvGraphicFramePr>
        <p:xfrm>
          <a:off x="617695" y="4186705"/>
          <a:ext cx="4023167" cy="1849120"/>
        </p:xfrm>
        <a:graphic>
          <a:graphicData uri="http://schemas.openxmlformats.org/drawingml/2006/table">
            <a:tbl>
              <a:tblPr firstRow="1" bandRow="1">
                <a:tableStyleId>{5C22544A-7EE6-4342-B048-85BDC9FD1C3A}</a:tableStyleId>
              </a:tblPr>
              <a:tblGrid>
                <a:gridCol w="1175796">
                  <a:extLst>
                    <a:ext uri="{9D8B030D-6E8A-4147-A177-3AD203B41FA5}">
                      <a16:colId xmlns:a16="http://schemas.microsoft.com/office/drawing/2014/main" val="1339121298"/>
                    </a:ext>
                  </a:extLst>
                </a:gridCol>
                <a:gridCol w="1458410">
                  <a:extLst>
                    <a:ext uri="{9D8B030D-6E8A-4147-A177-3AD203B41FA5}">
                      <a16:colId xmlns:a16="http://schemas.microsoft.com/office/drawing/2014/main" val="2666913823"/>
                    </a:ext>
                  </a:extLst>
                </a:gridCol>
                <a:gridCol w="1388961">
                  <a:extLst>
                    <a:ext uri="{9D8B030D-6E8A-4147-A177-3AD203B41FA5}">
                      <a16:colId xmlns:a16="http://schemas.microsoft.com/office/drawing/2014/main" val="3882453444"/>
                    </a:ext>
                  </a:extLst>
                </a:gridCol>
              </a:tblGrid>
              <a:tr h="0">
                <a:tc>
                  <a:txBody>
                    <a:bodyPr/>
                    <a:lstStyle/>
                    <a:p>
                      <a:r>
                        <a:rPr lang="en-US" sz="1800"/>
                        <a:t>Well</a:t>
                      </a:r>
                    </a:p>
                  </a:txBody>
                  <a:tcPr/>
                </a:tc>
                <a:tc>
                  <a:txBody>
                    <a:bodyPr/>
                    <a:lstStyle/>
                    <a:p>
                      <a:r>
                        <a:rPr lang="en-US" sz="1800"/>
                        <a:t>Desired (g)</a:t>
                      </a:r>
                    </a:p>
                  </a:txBody>
                  <a:tcPr/>
                </a:tc>
                <a:tc>
                  <a:txBody>
                    <a:bodyPr/>
                    <a:lstStyle/>
                    <a:p>
                      <a:r>
                        <a:rPr lang="en-US" sz="1800"/>
                        <a:t>Actual (g)</a:t>
                      </a:r>
                    </a:p>
                  </a:txBody>
                  <a:tcPr/>
                </a:tc>
                <a:extLst>
                  <a:ext uri="{0D108BD9-81ED-4DB2-BD59-A6C34878D82A}">
                    <a16:rowId xmlns:a16="http://schemas.microsoft.com/office/drawing/2014/main" val="659318964"/>
                  </a:ext>
                </a:extLst>
              </a:tr>
              <a:tr h="370840">
                <a:tc>
                  <a:txBody>
                    <a:bodyPr/>
                    <a:lstStyle/>
                    <a:p>
                      <a:endParaRPr lang="en-US" sz="1800"/>
                    </a:p>
                  </a:txBody>
                  <a:tcPr/>
                </a:tc>
                <a:tc>
                  <a:txBody>
                    <a:bodyPr/>
                    <a:lstStyle/>
                    <a:p>
                      <a:r>
                        <a:rPr lang="en-US" sz="1800"/>
                        <a:t>0.6</a:t>
                      </a:r>
                    </a:p>
                  </a:txBody>
                  <a:tcPr/>
                </a:tc>
                <a:tc>
                  <a:txBody>
                    <a:bodyPr/>
                    <a:lstStyle/>
                    <a:p>
                      <a:r>
                        <a:rPr lang="en-US" sz="1800"/>
                        <a:t>0.607</a:t>
                      </a:r>
                    </a:p>
                  </a:txBody>
                  <a:tcPr/>
                </a:tc>
                <a:extLst>
                  <a:ext uri="{0D108BD9-81ED-4DB2-BD59-A6C34878D82A}">
                    <a16:rowId xmlns:a16="http://schemas.microsoft.com/office/drawing/2014/main" val="1130215227"/>
                  </a:ext>
                </a:extLst>
              </a:tr>
              <a:tr h="370840">
                <a:tc>
                  <a:txBody>
                    <a:bodyPr/>
                    <a:lstStyle/>
                    <a:p>
                      <a:r>
                        <a:rPr lang="en-US" sz="1800"/>
                        <a:t>1</a:t>
                      </a:r>
                    </a:p>
                  </a:txBody>
                  <a:tcPr/>
                </a:tc>
                <a:tc>
                  <a:txBody>
                    <a:bodyPr/>
                    <a:lstStyle/>
                    <a:p>
                      <a:r>
                        <a:rPr lang="en-US" sz="1800"/>
                        <a:t>0.3</a:t>
                      </a:r>
                    </a:p>
                  </a:txBody>
                  <a:tcPr/>
                </a:tc>
                <a:tc>
                  <a:txBody>
                    <a:bodyPr/>
                    <a:lstStyle/>
                    <a:p>
                      <a:r>
                        <a:rPr lang="en-US" sz="1800"/>
                        <a:t>0.264</a:t>
                      </a:r>
                    </a:p>
                  </a:txBody>
                  <a:tcPr/>
                </a:tc>
                <a:extLst>
                  <a:ext uri="{0D108BD9-81ED-4DB2-BD59-A6C34878D82A}">
                    <a16:rowId xmlns:a16="http://schemas.microsoft.com/office/drawing/2014/main" val="4166728264"/>
                  </a:ext>
                </a:extLst>
              </a:tr>
              <a:tr h="370840">
                <a:tc>
                  <a:txBody>
                    <a:bodyPr/>
                    <a:lstStyle/>
                    <a:p>
                      <a:r>
                        <a:rPr lang="en-US" sz="1800"/>
                        <a:t>2</a:t>
                      </a:r>
                    </a:p>
                  </a:txBody>
                  <a:tcPr/>
                </a:tc>
                <a:tc>
                  <a:txBody>
                    <a:bodyPr/>
                    <a:lstStyle/>
                    <a:p>
                      <a:r>
                        <a:rPr lang="en-US" sz="1800"/>
                        <a:t>0.2</a:t>
                      </a:r>
                    </a:p>
                  </a:txBody>
                  <a:tcPr/>
                </a:tc>
                <a:tc>
                  <a:txBody>
                    <a:bodyPr/>
                    <a:lstStyle/>
                    <a:p>
                      <a:r>
                        <a:rPr lang="en-US" sz="1800"/>
                        <a:t>0.200</a:t>
                      </a:r>
                    </a:p>
                  </a:txBody>
                  <a:tcPr/>
                </a:tc>
                <a:extLst>
                  <a:ext uri="{0D108BD9-81ED-4DB2-BD59-A6C34878D82A}">
                    <a16:rowId xmlns:a16="http://schemas.microsoft.com/office/drawing/2014/main" val="1690980076"/>
                  </a:ext>
                </a:extLst>
              </a:tr>
              <a:tr h="370840">
                <a:tc>
                  <a:txBody>
                    <a:bodyPr/>
                    <a:lstStyle/>
                    <a:p>
                      <a:r>
                        <a:rPr lang="en-US" sz="1800"/>
                        <a:t>3</a:t>
                      </a:r>
                    </a:p>
                  </a:txBody>
                  <a:tcPr/>
                </a:tc>
                <a:tc>
                  <a:txBody>
                    <a:bodyPr/>
                    <a:lstStyle/>
                    <a:p>
                      <a:r>
                        <a:rPr lang="en-US" sz="1800"/>
                        <a:t>0.1</a:t>
                      </a:r>
                    </a:p>
                  </a:txBody>
                  <a:tcPr/>
                </a:tc>
                <a:tc>
                  <a:txBody>
                    <a:bodyPr/>
                    <a:lstStyle/>
                    <a:p>
                      <a:r>
                        <a:rPr lang="en-US" sz="1800"/>
                        <a:t>0.139</a:t>
                      </a:r>
                    </a:p>
                  </a:txBody>
                  <a:tcPr/>
                </a:tc>
                <a:extLst>
                  <a:ext uri="{0D108BD9-81ED-4DB2-BD59-A6C34878D82A}">
                    <a16:rowId xmlns:a16="http://schemas.microsoft.com/office/drawing/2014/main" val="3177902626"/>
                  </a:ext>
                </a:extLst>
              </a:tr>
            </a:tbl>
          </a:graphicData>
        </a:graphic>
      </p:graphicFrame>
      <p:sp>
        <p:nvSpPr>
          <p:cNvPr id="5" name="TextBox 4">
            <a:extLst>
              <a:ext uri="{FF2B5EF4-FFF2-40B4-BE49-F238E27FC236}">
                <a16:creationId xmlns:a16="http://schemas.microsoft.com/office/drawing/2014/main" id="{E2566596-D1DA-48FA-B77B-A912EC91A22B}"/>
              </a:ext>
            </a:extLst>
          </p:cNvPr>
          <p:cNvSpPr txBox="1"/>
          <p:nvPr/>
        </p:nvSpPr>
        <p:spPr>
          <a:xfrm>
            <a:off x="428347" y="1550183"/>
            <a:ext cx="4401864" cy="2585323"/>
          </a:xfrm>
          <a:prstGeom prst="rect">
            <a:avLst/>
          </a:prstGeom>
          <a:noFill/>
        </p:spPr>
        <p:txBody>
          <a:bodyPr wrap="square" lIns="91440" tIns="45720" rIns="91440" bIns="45720" rtlCol="0" anchor="t">
            <a:spAutoFit/>
          </a:bodyPr>
          <a:lstStyle/>
          <a:p>
            <a:pPr algn="ctr"/>
            <a:r>
              <a:rPr lang="en-US"/>
              <a:t>Calibration 1.1</a:t>
            </a:r>
          </a:p>
          <a:p>
            <a:pPr algn="ctr"/>
            <a:r>
              <a:rPr lang="en-US"/>
              <a:t>A combination of an erroneous 6-point calibration &amp; an accurate 7-point calibration (with one point at 0 g). The best fit of these resulted in numbers that were closer to what we expected, which proved to be useful. We then explored changing the slope and y-intercept of the best fit line to obtain better results. </a:t>
            </a:r>
          </a:p>
        </p:txBody>
      </p:sp>
      <p:sp>
        <p:nvSpPr>
          <p:cNvPr id="6" name="TextBox 5">
            <a:extLst>
              <a:ext uri="{FF2B5EF4-FFF2-40B4-BE49-F238E27FC236}">
                <a16:creationId xmlns:a16="http://schemas.microsoft.com/office/drawing/2014/main" id="{5E3E976F-4232-91F6-0A6A-48BD3E6C948D}"/>
              </a:ext>
            </a:extLst>
          </p:cNvPr>
          <p:cNvSpPr txBox="1"/>
          <p:nvPr/>
        </p:nvSpPr>
        <p:spPr>
          <a:xfrm>
            <a:off x="7906060" y="1209025"/>
            <a:ext cx="1692195" cy="369332"/>
          </a:xfrm>
          <a:prstGeom prst="rect">
            <a:avLst/>
          </a:prstGeom>
          <a:noFill/>
        </p:spPr>
        <p:txBody>
          <a:bodyPr wrap="none" rtlCol="0">
            <a:spAutoFit/>
          </a:bodyPr>
          <a:lstStyle/>
          <a:p>
            <a:r>
              <a:rPr lang="en-US"/>
              <a:t>Calibration 2.7</a:t>
            </a:r>
          </a:p>
        </p:txBody>
      </p:sp>
      <p:graphicFrame>
        <p:nvGraphicFramePr>
          <p:cNvPr id="7" name="Table 6">
            <a:extLst>
              <a:ext uri="{FF2B5EF4-FFF2-40B4-BE49-F238E27FC236}">
                <a16:creationId xmlns:a16="http://schemas.microsoft.com/office/drawing/2014/main" id="{A4B928B4-6AD1-3EFD-EB5B-54EA2E3A0238}"/>
              </a:ext>
            </a:extLst>
          </p:cNvPr>
          <p:cNvGraphicFramePr>
            <a:graphicFrameLocks noGrp="1"/>
          </p:cNvGraphicFramePr>
          <p:nvPr>
            <p:extLst>
              <p:ext uri="{D42A27DB-BD31-4B8C-83A1-F6EECF244321}">
                <p14:modId xmlns:p14="http://schemas.microsoft.com/office/powerpoint/2010/main" val="3696720260"/>
              </p:ext>
            </p:extLst>
          </p:nvPr>
        </p:nvGraphicFramePr>
        <p:xfrm>
          <a:off x="6398241" y="2513727"/>
          <a:ext cx="4707831" cy="1854200"/>
        </p:xfrm>
        <a:graphic>
          <a:graphicData uri="http://schemas.openxmlformats.org/drawingml/2006/table">
            <a:tbl>
              <a:tblPr firstRow="1" bandRow="1">
                <a:tableStyleId>{5C22544A-7EE6-4342-B048-85BDC9FD1C3A}</a:tableStyleId>
              </a:tblPr>
              <a:tblGrid>
                <a:gridCol w="1569277">
                  <a:extLst>
                    <a:ext uri="{9D8B030D-6E8A-4147-A177-3AD203B41FA5}">
                      <a16:colId xmlns:a16="http://schemas.microsoft.com/office/drawing/2014/main" val="1004300813"/>
                    </a:ext>
                  </a:extLst>
                </a:gridCol>
                <a:gridCol w="1569277">
                  <a:extLst>
                    <a:ext uri="{9D8B030D-6E8A-4147-A177-3AD203B41FA5}">
                      <a16:colId xmlns:a16="http://schemas.microsoft.com/office/drawing/2014/main" val="3979853235"/>
                    </a:ext>
                  </a:extLst>
                </a:gridCol>
                <a:gridCol w="1569277">
                  <a:extLst>
                    <a:ext uri="{9D8B030D-6E8A-4147-A177-3AD203B41FA5}">
                      <a16:colId xmlns:a16="http://schemas.microsoft.com/office/drawing/2014/main" val="2530265173"/>
                    </a:ext>
                  </a:extLst>
                </a:gridCol>
              </a:tblGrid>
              <a:tr h="370840">
                <a:tc>
                  <a:txBody>
                    <a:bodyPr/>
                    <a:lstStyle/>
                    <a:p>
                      <a:r>
                        <a:rPr lang="en-US"/>
                        <a:t>Well</a:t>
                      </a:r>
                    </a:p>
                  </a:txBody>
                  <a:tcPr/>
                </a:tc>
                <a:tc>
                  <a:txBody>
                    <a:bodyPr/>
                    <a:lstStyle/>
                    <a:p>
                      <a:r>
                        <a:rPr lang="en-US"/>
                        <a:t>Desired (g)</a:t>
                      </a:r>
                    </a:p>
                  </a:txBody>
                  <a:tcPr/>
                </a:tc>
                <a:tc>
                  <a:txBody>
                    <a:bodyPr/>
                    <a:lstStyle/>
                    <a:p>
                      <a:r>
                        <a:rPr lang="en-US"/>
                        <a:t>Actual (g)</a:t>
                      </a:r>
                    </a:p>
                  </a:txBody>
                  <a:tcPr/>
                </a:tc>
                <a:extLst>
                  <a:ext uri="{0D108BD9-81ED-4DB2-BD59-A6C34878D82A}">
                    <a16:rowId xmlns:a16="http://schemas.microsoft.com/office/drawing/2014/main" val="523119718"/>
                  </a:ext>
                </a:extLst>
              </a:tr>
              <a:tr h="370840">
                <a:tc>
                  <a:txBody>
                    <a:bodyPr/>
                    <a:lstStyle/>
                    <a:p>
                      <a:endParaRPr lang="en-US"/>
                    </a:p>
                  </a:txBody>
                  <a:tcPr/>
                </a:tc>
                <a:tc>
                  <a:txBody>
                    <a:bodyPr/>
                    <a:lstStyle/>
                    <a:p>
                      <a:r>
                        <a:rPr lang="en-US"/>
                        <a:t>0.6</a:t>
                      </a:r>
                    </a:p>
                  </a:txBody>
                  <a:tcPr/>
                </a:tc>
                <a:tc>
                  <a:txBody>
                    <a:bodyPr/>
                    <a:lstStyle/>
                    <a:p>
                      <a:r>
                        <a:rPr lang="en-US"/>
                        <a:t>0.620</a:t>
                      </a:r>
                    </a:p>
                  </a:txBody>
                  <a:tcPr/>
                </a:tc>
                <a:extLst>
                  <a:ext uri="{0D108BD9-81ED-4DB2-BD59-A6C34878D82A}">
                    <a16:rowId xmlns:a16="http://schemas.microsoft.com/office/drawing/2014/main" val="3874181323"/>
                  </a:ext>
                </a:extLst>
              </a:tr>
              <a:tr h="370840">
                <a:tc>
                  <a:txBody>
                    <a:bodyPr/>
                    <a:lstStyle/>
                    <a:p>
                      <a:r>
                        <a:rPr lang="en-US"/>
                        <a:t>1</a:t>
                      </a:r>
                    </a:p>
                  </a:txBody>
                  <a:tcPr/>
                </a:tc>
                <a:tc>
                  <a:txBody>
                    <a:bodyPr/>
                    <a:lstStyle/>
                    <a:p>
                      <a:r>
                        <a:rPr lang="en-US"/>
                        <a:t>0.3</a:t>
                      </a:r>
                    </a:p>
                  </a:txBody>
                  <a:tcPr/>
                </a:tc>
                <a:tc>
                  <a:txBody>
                    <a:bodyPr/>
                    <a:lstStyle/>
                    <a:p>
                      <a:r>
                        <a:rPr lang="en-US"/>
                        <a:t>0.276</a:t>
                      </a:r>
                    </a:p>
                  </a:txBody>
                  <a:tcPr/>
                </a:tc>
                <a:extLst>
                  <a:ext uri="{0D108BD9-81ED-4DB2-BD59-A6C34878D82A}">
                    <a16:rowId xmlns:a16="http://schemas.microsoft.com/office/drawing/2014/main" val="3032929414"/>
                  </a:ext>
                </a:extLst>
              </a:tr>
              <a:tr h="370840">
                <a:tc>
                  <a:txBody>
                    <a:bodyPr/>
                    <a:lstStyle/>
                    <a:p>
                      <a:r>
                        <a:rPr lang="en-US"/>
                        <a:t>2</a:t>
                      </a:r>
                    </a:p>
                  </a:txBody>
                  <a:tcPr/>
                </a:tc>
                <a:tc>
                  <a:txBody>
                    <a:bodyPr/>
                    <a:lstStyle/>
                    <a:p>
                      <a:r>
                        <a:rPr lang="en-US"/>
                        <a:t>0.1</a:t>
                      </a:r>
                    </a:p>
                  </a:txBody>
                  <a:tcPr/>
                </a:tc>
                <a:tc>
                  <a:txBody>
                    <a:bodyPr/>
                    <a:lstStyle/>
                    <a:p>
                      <a:r>
                        <a:rPr lang="en-US"/>
                        <a:t>0.099</a:t>
                      </a:r>
                    </a:p>
                  </a:txBody>
                  <a:tcPr/>
                </a:tc>
                <a:extLst>
                  <a:ext uri="{0D108BD9-81ED-4DB2-BD59-A6C34878D82A}">
                    <a16:rowId xmlns:a16="http://schemas.microsoft.com/office/drawing/2014/main" val="2227967204"/>
                  </a:ext>
                </a:extLst>
              </a:tr>
              <a:tr h="370840">
                <a:tc>
                  <a:txBody>
                    <a:bodyPr/>
                    <a:lstStyle/>
                    <a:p>
                      <a:r>
                        <a:rPr lang="en-US"/>
                        <a:t>3</a:t>
                      </a:r>
                    </a:p>
                  </a:txBody>
                  <a:tcPr/>
                </a:tc>
                <a:tc>
                  <a:txBody>
                    <a:bodyPr/>
                    <a:lstStyle/>
                    <a:p>
                      <a:r>
                        <a:rPr lang="en-US"/>
                        <a:t>0.2</a:t>
                      </a:r>
                    </a:p>
                  </a:txBody>
                  <a:tcPr/>
                </a:tc>
                <a:tc>
                  <a:txBody>
                    <a:bodyPr/>
                    <a:lstStyle/>
                    <a:p>
                      <a:r>
                        <a:rPr lang="en-US"/>
                        <a:t>0.208</a:t>
                      </a:r>
                    </a:p>
                  </a:txBody>
                  <a:tcPr/>
                </a:tc>
                <a:extLst>
                  <a:ext uri="{0D108BD9-81ED-4DB2-BD59-A6C34878D82A}">
                    <a16:rowId xmlns:a16="http://schemas.microsoft.com/office/drawing/2014/main" val="2898827148"/>
                  </a:ext>
                </a:extLst>
              </a:tr>
            </a:tbl>
          </a:graphicData>
        </a:graphic>
      </p:graphicFrame>
      <p:sp>
        <p:nvSpPr>
          <p:cNvPr id="10" name="TextBox 9">
            <a:extLst>
              <a:ext uri="{FF2B5EF4-FFF2-40B4-BE49-F238E27FC236}">
                <a16:creationId xmlns:a16="http://schemas.microsoft.com/office/drawing/2014/main" id="{7BC55FD2-73E6-1ED0-377F-708C609DF880}"/>
              </a:ext>
            </a:extLst>
          </p:cNvPr>
          <p:cNvSpPr txBox="1"/>
          <p:nvPr/>
        </p:nvSpPr>
        <p:spPr>
          <a:xfrm>
            <a:off x="6227415" y="1550183"/>
            <a:ext cx="5053172" cy="923330"/>
          </a:xfrm>
          <a:prstGeom prst="rect">
            <a:avLst/>
          </a:prstGeom>
          <a:noFill/>
        </p:spPr>
        <p:txBody>
          <a:bodyPr wrap="square" rtlCol="0">
            <a:spAutoFit/>
          </a:bodyPr>
          <a:lstStyle/>
          <a:p>
            <a:r>
              <a:rPr lang="en-US"/>
              <a:t>User-adjusted slope: y = 885x</a:t>
            </a:r>
          </a:p>
          <a:p>
            <a:r>
              <a:rPr lang="en-US"/>
              <a:t>X is the volume aspirated during calibration in mL</a:t>
            </a:r>
          </a:p>
          <a:p>
            <a:r>
              <a:rPr lang="en-US"/>
              <a:t>Y is the motor rotation</a:t>
            </a:r>
          </a:p>
        </p:txBody>
      </p:sp>
      <p:pic>
        <p:nvPicPr>
          <p:cNvPr id="3" name="Picture 2" descr="A screenshot of a cell phone&#10;&#10;Description automatically generated">
            <a:extLst>
              <a:ext uri="{FF2B5EF4-FFF2-40B4-BE49-F238E27FC236}">
                <a16:creationId xmlns:a16="http://schemas.microsoft.com/office/drawing/2014/main" id="{268B5B17-F792-6756-89B5-8474C0E1D60A}"/>
              </a:ext>
            </a:extLst>
          </p:cNvPr>
          <p:cNvPicPr>
            <a:picLocks noChangeAspect="1"/>
          </p:cNvPicPr>
          <p:nvPr/>
        </p:nvPicPr>
        <p:blipFill>
          <a:blip r:embed="rId2"/>
          <a:stretch>
            <a:fillRect/>
          </a:stretch>
        </p:blipFill>
        <p:spPr>
          <a:xfrm>
            <a:off x="4991190" y="2998848"/>
            <a:ext cx="714375" cy="3419475"/>
          </a:xfrm>
          <a:prstGeom prst="rect">
            <a:avLst/>
          </a:prstGeom>
        </p:spPr>
      </p:pic>
      <p:sp>
        <p:nvSpPr>
          <p:cNvPr id="11" name="TextBox 10">
            <a:extLst>
              <a:ext uri="{FF2B5EF4-FFF2-40B4-BE49-F238E27FC236}">
                <a16:creationId xmlns:a16="http://schemas.microsoft.com/office/drawing/2014/main" id="{8B0BA2A1-FE7A-4BB7-A76A-82957109C3E9}"/>
              </a:ext>
            </a:extLst>
          </p:cNvPr>
          <p:cNvSpPr txBox="1"/>
          <p:nvPr/>
        </p:nvSpPr>
        <p:spPr>
          <a:xfrm>
            <a:off x="6207540" y="4511172"/>
            <a:ext cx="5500869" cy="2031325"/>
          </a:xfrm>
          <a:prstGeom prst="rect">
            <a:avLst/>
          </a:prstGeom>
          <a:noFill/>
        </p:spPr>
        <p:txBody>
          <a:bodyPr wrap="square" rtlCol="0">
            <a:spAutoFit/>
          </a:bodyPr>
          <a:lstStyle/>
          <a:p>
            <a:r>
              <a:rPr lang="en-US"/>
              <a:t>When commanded to aspirate 0.6 g of liquid, the Legolas was expected to also dispense 0.6 g, but it was off by a small margin. Then, it was commanded to aspirate 0.6 g and to distribute that liquid into three different wells in varying volumes. The desired result was 0.3 g, 0.2 g, and 0.3 g, and the results we got were off by margins we deemed not significant at this point.</a:t>
            </a:r>
          </a:p>
        </p:txBody>
      </p:sp>
    </p:spTree>
    <p:extLst>
      <p:ext uri="{BB962C8B-B14F-4D97-AF65-F5344CB8AC3E}">
        <p14:creationId xmlns:p14="http://schemas.microsoft.com/office/powerpoint/2010/main" val="3765151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3401</Words>
  <Application>Microsoft Office PowerPoint</Application>
  <PresentationFormat>Widescreen</PresentationFormat>
  <Paragraphs>340</Paragraphs>
  <Slides>43</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Aptos</vt:lpstr>
      <vt:lpstr>Aptos Display</vt:lpstr>
      <vt:lpstr>Aptos Narrow</vt:lpstr>
      <vt:lpstr>Arial</vt:lpstr>
      <vt:lpstr>Calibri</vt:lpstr>
      <vt:lpstr>Cambria Math</vt:lpstr>
      <vt:lpstr>Courier New</vt:lpstr>
      <vt:lpstr>Lato</vt:lpstr>
      <vt:lpstr>MV Boli</vt:lpstr>
      <vt:lpstr>Segoe UI</vt:lpstr>
      <vt:lpstr>var(--jp-cell-prompt-font-family)</vt:lpstr>
      <vt:lpstr>var(--jp-code-font-family)</vt:lpstr>
      <vt:lpstr>Office Theme</vt:lpstr>
      <vt:lpstr>Legolas Summer 2024</vt:lpstr>
      <vt:lpstr>Github sites</vt:lpstr>
      <vt:lpstr>Libraries</vt:lpstr>
      <vt:lpstr>Insert picture of camera location Insert picture of longer screws in y-limit switch Insert picture of the Lego thing that holds the pH wire straight up  For Pi 2 (vertical Pi), two standoffs are between the Buildhat and Pi boards. Followed recommendation in video. Pi 1 does not have standoffs.  For Pi 1, two Lego pieces on the side (without the microHDMI) have been removed. Not sure what the purpose was of the two pieces but they got in the way of manipulating the boards. Photos of where they used to be are on Dr. Lowe's phone.</vt:lpstr>
      <vt:lpstr>PowerPoint Presentation</vt:lpstr>
      <vt:lpstr>PowerPoint Presentation</vt:lpstr>
      <vt:lpstr>Aspirating and dispensing liquid Volume calibration</vt:lpstr>
      <vt:lpstr>Test: aspirating &amp; depositing liquid</vt:lpstr>
      <vt:lpstr>Test: aspirating &amp; depositing liquid</vt:lpstr>
      <vt:lpstr>PowerPoint Presentation</vt:lpstr>
      <vt:lpstr>Current volume calibration in config.yaml</vt:lpstr>
      <vt:lpstr>PowerPoint Presentation</vt:lpstr>
      <vt:lpstr>PowerPoint Presentation</vt:lpstr>
      <vt:lpstr>NEW Depo volume calibration       June 28, 2024</vt:lpstr>
      <vt:lpstr>PowerPoint Presentation</vt:lpstr>
      <vt:lpstr>Bayes' theorem</vt:lpstr>
      <vt:lpstr>PowerPoint Presentation</vt:lpstr>
      <vt:lpstr>PowerPoint Presentation</vt:lpstr>
      <vt:lpstr>PowerPoint Presentation</vt:lpstr>
      <vt:lpstr>PowerPoint Presentation</vt:lpstr>
      <vt:lpstr>PowerPoint Presentation</vt:lpstr>
      <vt:lpstr>PowerPoint Presentation</vt:lpstr>
      <vt:lpstr>Gaussian processes</vt:lpstr>
      <vt:lpstr>Reading and videos</vt:lpstr>
      <vt:lpstr>PowerPoint Presentation</vt:lpstr>
      <vt:lpstr>PowerPoint Presentation</vt:lpstr>
      <vt:lpstr>PowerPoint Presentation</vt:lpstr>
      <vt:lpstr>PowerPoint Presentation</vt:lpstr>
      <vt:lpstr>Working combination of packages Timeout errors</vt:lpstr>
      <vt:lpstr>PowerPoint Presentation</vt:lpstr>
      <vt:lpstr>Software combination that seems to work</vt:lpstr>
      <vt:lpstr>pH Sensor</vt:lpstr>
      <vt:lpstr>Henderson-Hasselbalch equation</vt:lpstr>
      <vt:lpstr>Calibrating sensor</vt:lpstr>
      <vt:lpstr>Understanding voltage outputs of a defective sensor</vt:lpstr>
      <vt:lpstr>Finding the error in the stock reagents</vt:lpstr>
      <vt:lpstr>pH sensors and electrode maintenance</vt:lpstr>
      <vt:lpstr>Testing pH of a dispensed 1:1 solution</vt:lpstr>
      <vt:lpstr>Collecting data  Pipetting &amp; Calibrating &amp; Measuring </vt:lpstr>
      <vt:lpstr>Pipetting &amp; Calibrating &amp; Measuring</vt:lpstr>
      <vt:lpstr>Results of new experiment</vt:lpstr>
      <vt:lpstr>Full autonomous run with GP</vt:lpstr>
      <vt:lpstr>Full autonomous run with GP: overlay of measurement data from two experiments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Adi Timin</dc:creator>
  <cp:lastModifiedBy>Mary Lowe</cp:lastModifiedBy>
  <cp:revision>118</cp:revision>
  <dcterms:created xsi:type="dcterms:W3CDTF">2024-05-30T18:43:40Z</dcterms:created>
  <dcterms:modified xsi:type="dcterms:W3CDTF">2024-07-19T16:22:30Z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da50fe2-ad8e-4b2e-b16c-4bb0954d6763_Enabled">
    <vt:lpwstr>true</vt:lpwstr>
  </property>
  <property fmtid="{D5CDD505-2E9C-101B-9397-08002B2CF9AE}" pid="3" name="MSIP_Label_6da50fe2-ad8e-4b2e-b16c-4bb0954d6763_SiteId">
    <vt:lpwstr>30ae0a8f-3cdf-44fd-af34-278bf639b85d</vt:lpwstr>
  </property>
  <property fmtid="{D5CDD505-2E9C-101B-9397-08002B2CF9AE}" pid="4" name="MSIP_Label_6da50fe2-ad8e-4b2e-b16c-4bb0954d6763_SetDate">
    <vt:lpwstr>2024-05-30T18:45:26Z</vt:lpwstr>
  </property>
  <property fmtid="{D5CDD505-2E9C-101B-9397-08002B2CF9AE}" pid="5" name="MSIP_Label_6da50fe2-ad8e-4b2e-b16c-4bb0954d6763_Method">
    <vt:lpwstr>Standard</vt:lpwstr>
  </property>
  <property fmtid="{D5CDD505-2E9C-101B-9397-08002B2CF9AE}" pid="6" name="ClassificationContentMarkingFooterText">
    <vt:lpwstr>Loyola University Maryland Internal Use Only</vt:lpwstr>
  </property>
  <property fmtid="{D5CDD505-2E9C-101B-9397-08002B2CF9AE}" pid="7" name="MSIP_Label_6da50fe2-ad8e-4b2e-b16c-4bb0954d6763_ActionId">
    <vt:lpwstr>b80a8da9-0d00-424a-80eb-bf20eb6c3b92</vt:lpwstr>
  </property>
  <property fmtid="{D5CDD505-2E9C-101B-9397-08002B2CF9AE}" pid="8" name="MSIP_Label_6da50fe2-ad8e-4b2e-b16c-4bb0954d6763_ContentBits">
    <vt:lpwstr>2</vt:lpwstr>
  </property>
  <property fmtid="{D5CDD505-2E9C-101B-9397-08002B2CF9AE}" pid="9" name="ClassificationContentMarkingFooterLocations">
    <vt:lpwstr>Dividend:8</vt:lpwstr>
  </property>
  <property fmtid="{D5CDD505-2E9C-101B-9397-08002B2CF9AE}" pid="10" name="MSIP_Label_6da50fe2-ad8e-4b2e-b16c-4bb0954d6763_Name">
    <vt:lpwstr>Internal</vt:lpwstr>
  </property>
</Properties>
</file>